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4.xml" ContentType="application/vnd.openxmlformats-officedocument.presentationml.slideLayout+xml"/>
  <Override PartName="/ppt/theme/themeOverride1.xml" ContentType="application/vnd.openxmlformats-officedocument.themeOverride+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Default Extension="bin" ContentType="application/vnd.openxmlformats-officedocument.oleObject"/>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Default Extension="emf" ContentType="image/x-emf"/>
  <Override PartName="/ppt/notesSlides/notesSlide17.xml" ContentType="application/vnd.openxmlformats-officedocument.presentationml.notesSlide+xml"/>
  <Override PartName="/ppt/notesSlides/notesSlide28.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theme/themeOverride2.xml" ContentType="application/vnd.openxmlformats-officedocument.themeOverride+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notesSlides/notesSlide18.xml" ContentType="application/vnd.openxmlformats-officedocument.presentationml.notesSlide+xml"/>
  <Default Extension="wmf" ContentType="image/x-wmf"/>
  <Default Extension="rels" ContentType="application/vnd.openxmlformats-package.relationships+xml"/>
  <Override PartName="/ppt/slides/slide23.xml" ContentType="application/vnd.openxmlformats-officedocument.presentationml.slide+xml"/>
  <Override PartName="/ppt/slideLayouts/slideLayout22.xml" ContentType="application/vnd.openxmlformats-officedocument.presentationml.slideLayout+xml"/>
  <Override PartName="/ppt/notesSlides/notesSlide25.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78" r:id="rId1"/>
  </p:sldMasterIdLst>
  <p:notesMasterIdLst>
    <p:notesMasterId r:id="rId37"/>
  </p:notesMasterIdLst>
  <p:handoutMasterIdLst>
    <p:handoutMasterId r:id="rId38"/>
  </p:handoutMasterIdLst>
  <p:sldIdLst>
    <p:sldId id="256" r:id="rId2"/>
    <p:sldId id="337" r:id="rId3"/>
    <p:sldId id="348" r:id="rId4"/>
    <p:sldId id="388" r:id="rId5"/>
    <p:sldId id="389" r:id="rId6"/>
    <p:sldId id="383" r:id="rId7"/>
    <p:sldId id="390" r:id="rId8"/>
    <p:sldId id="384" r:id="rId9"/>
    <p:sldId id="406" r:id="rId10"/>
    <p:sldId id="399" r:id="rId11"/>
    <p:sldId id="401" r:id="rId12"/>
    <p:sldId id="407" r:id="rId13"/>
    <p:sldId id="385" r:id="rId14"/>
    <p:sldId id="391" r:id="rId15"/>
    <p:sldId id="392" r:id="rId16"/>
    <p:sldId id="393" r:id="rId17"/>
    <p:sldId id="394" r:id="rId18"/>
    <p:sldId id="395" r:id="rId19"/>
    <p:sldId id="398" r:id="rId20"/>
    <p:sldId id="397" r:id="rId21"/>
    <p:sldId id="396" r:id="rId22"/>
    <p:sldId id="386" r:id="rId23"/>
    <p:sldId id="405" r:id="rId24"/>
    <p:sldId id="410" r:id="rId25"/>
    <p:sldId id="408" r:id="rId26"/>
    <p:sldId id="412" r:id="rId27"/>
    <p:sldId id="414" r:id="rId28"/>
    <p:sldId id="413" r:id="rId29"/>
    <p:sldId id="415" r:id="rId30"/>
    <p:sldId id="416" r:id="rId31"/>
    <p:sldId id="409" r:id="rId32"/>
    <p:sldId id="417" r:id="rId33"/>
    <p:sldId id="387" r:id="rId34"/>
    <p:sldId id="402" r:id="rId35"/>
    <p:sldId id="418" r:id="rId36"/>
  </p:sldIdLst>
  <p:sldSz cx="9144000" cy="6858000" type="screen4x3"/>
  <p:notesSz cx="6810375" cy="9942513"/>
  <p:defaultTextStyle>
    <a:defPPr>
      <a:defRPr lang="nb-NO"/>
    </a:defPPr>
    <a:lvl1pPr algn="l" defTabSz="457200" rtl="0" fontAlgn="base">
      <a:spcBef>
        <a:spcPct val="0"/>
      </a:spcBef>
      <a:spcAft>
        <a:spcPct val="0"/>
      </a:spcAft>
      <a:defRPr kern="1200">
        <a:solidFill>
          <a:schemeClr val="tx1"/>
        </a:solidFill>
        <a:latin typeface="Arial" charset="0"/>
        <a:ea typeface="+mn-ea"/>
        <a:cs typeface="Arial" charset="0"/>
      </a:defRPr>
    </a:lvl1pPr>
    <a:lvl2pPr marL="457200" algn="l" defTabSz="457200" rtl="0" fontAlgn="base">
      <a:spcBef>
        <a:spcPct val="0"/>
      </a:spcBef>
      <a:spcAft>
        <a:spcPct val="0"/>
      </a:spcAft>
      <a:defRPr kern="1200">
        <a:solidFill>
          <a:schemeClr val="tx1"/>
        </a:solidFill>
        <a:latin typeface="Arial" charset="0"/>
        <a:ea typeface="+mn-ea"/>
        <a:cs typeface="Arial" charset="0"/>
      </a:defRPr>
    </a:lvl2pPr>
    <a:lvl3pPr marL="914400" algn="l" defTabSz="457200" rtl="0" fontAlgn="base">
      <a:spcBef>
        <a:spcPct val="0"/>
      </a:spcBef>
      <a:spcAft>
        <a:spcPct val="0"/>
      </a:spcAft>
      <a:defRPr kern="1200">
        <a:solidFill>
          <a:schemeClr val="tx1"/>
        </a:solidFill>
        <a:latin typeface="Arial" charset="0"/>
        <a:ea typeface="+mn-ea"/>
        <a:cs typeface="Arial" charset="0"/>
      </a:defRPr>
    </a:lvl3pPr>
    <a:lvl4pPr marL="1371600" algn="l" defTabSz="457200" rtl="0" fontAlgn="base">
      <a:spcBef>
        <a:spcPct val="0"/>
      </a:spcBef>
      <a:spcAft>
        <a:spcPct val="0"/>
      </a:spcAft>
      <a:defRPr kern="1200">
        <a:solidFill>
          <a:schemeClr val="tx1"/>
        </a:solidFill>
        <a:latin typeface="Arial" charset="0"/>
        <a:ea typeface="+mn-ea"/>
        <a:cs typeface="Arial" charset="0"/>
      </a:defRPr>
    </a:lvl4pPr>
    <a:lvl5pPr marL="1828800" algn="l" defTabSz="457200"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003871"/>
    <a:srgbClr val="39AEBB"/>
    <a:srgbClr val="AD2E3D"/>
    <a:srgbClr val="E7832F"/>
    <a:srgbClr val="342C26"/>
    <a:srgbClr val="8A204D"/>
    <a:srgbClr val="9966FF"/>
    <a:srgbClr val="971C13"/>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iddels stil 2 - aks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640" autoAdjust="0"/>
    <p:restoredTop sz="93502" autoAdjust="0"/>
  </p:normalViewPr>
  <p:slideViewPr>
    <p:cSldViewPr snapToGrid="0" snapToObjects="1">
      <p:cViewPr>
        <p:scale>
          <a:sx n="75" d="100"/>
          <a:sy n="75" d="100"/>
        </p:scale>
        <p:origin x="-2970" y="-816"/>
      </p:cViewPr>
      <p:guideLst>
        <p:guide orient="horz" pos="2160"/>
        <p:guide pos="2880"/>
      </p:guideLst>
    </p:cSldViewPr>
  </p:slideViewPr>
  <p:outlineViewPr>
    <p:cViewPr>
      <p:scale>
        <a:sx n="33" d="100"/>
        <a:sy n="33" d="100"/>
      </p:scale>
      <p:origin x="0" y="8933"/>
    </p:cViewPr>
  </p:outlineViewPr>
  <p:notesTextViewPr>
    <p:cViewPr>
      <p:scale>
        <a:sx n="100" d="100"/>
        <a:sy n="100" d="100"/>
      </p:scale>
      <p:origin x="0" y="0"/>
    </p:cViewPr>
  </p:notesTextViewPr>
  <p:sorterViewPr>
    <p:cViewPr>
      <p:scale>
        <a:sx n="66" d="100"/>
        <a:sy n="66" d="100"/>
      </p:scale>
      <p:origin x="0" y="0"/>
    </p:cViewPr>
  </p:sorterViewPr>
  <p:notesViewPr>
    <p:cSldViewPr snapToGrid="0" snapToObjects="1">
      <p:cViewPr varScale="1">
        <p:scale>
          <a:sx n="61" d="100"/>
          <a:sy n="61" d="100"/>
        </p:scale>
        <p:origin x="-3302" y="-101"/>
      </p:cViewPr>
      <p:guideLst>
        <p:guide orient="horz" pos="3131"/>
        <p:guide pos="2145"/>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14.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15.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16.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17.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18.vml.rels><?xml version="1.0" encoding="UTF-8" standalone="yes"?>
<Relationships xmlns="http://schemas.openxmlformats.org/package/2006/relationships"><Relationship Id="rId2" Type="http://schemas.openxmlformats.org/officeDocument/2006/relationships/image" Target="../media/image11.wmf"/><Relationship Id="rId1" Type="http://schemas.openxmlformats.org/officeDocument/2006/relationships/image" Target="../media/image6.emf"/></Relationships>
</file>

<file path=ppt/drawings/_rels/vmlDrawing19.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20.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21.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22.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6.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opptekst 1"/>
          <p:cNvSpPr>
            <a:spLocks noGrp="1"/>
          </p:cNvSpPr>
          <p:nvPr>
            <p:ph type="hdr" sz="quarter"/>
          </p:nvPr>
        </p:nvSpPr>
        <p:spPr>
          <a:xfrm>
            <a:off x="0" y="0"/>
            <a:ext cx="2951163" cy="496888"/>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nb-NO"/>
          </a:p>
        </p:txBody>
      </p:sp>
      <p:sp>
        <p:nvSpPr>
          <p:cNvPr id="3" name="Plassholder for dato 2"/>
          <p:cNvSpPr>
            <a:spLocks noGrp="1"/>
          </p:cNvSpPr>
          <p:nvPr>
            <p:ph type="dt" sz="quarter" idx="1"/>
          </p:nvPr>
        </p:nvSpPr>
        <p:spPr>
          <a:xfrm>
            <a:off x="3857625" y="0"/>
            <a:ext cx="2951163" cy="496888"/>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155D60C3-1320-4600-BDB2-00DE68B0EB39}" type="datetimeFigureOut">
              <a:rPr lang="nb-NO"/>
              <a:pPr>
                <a:defRPr/>
              </a:pPr>
              <a:t>07.09.2016</a:t>
            </a:fld>
            <a:endParaRPr lang="nb-NO"/>
          </a:p>
        </p:txBody>
      </p:sp>
      <p:sp>
        <p:nvSpPr>
          <p:cNvPr id="4" name="Plassholder for bunntekst 3"/>
          <p:cNvSpPr>
            <a:spLocks noGrp="1"/>
          </p:cNvSpPr>
          <p:nvPr>
            <p:ph type="ftr" sz="quarter" idx="2"/>
          </p:nvPr>
        </p:nvSpPr>
        <p:spPr>
          <a:xfrm>
            <a:off x="0" y="9444038"/>
            <a:ext cx="2951163" cy="496887"/>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nb-NO"/>
          </a:p>
        </p:txBody>
      </p:sp>
      <p:sp>
        <p:nvSpPr>
          <p:cNvPr id="5" name="Plassholder for lysbildenummer 4"/>
          <p:cNvSpPr>
            <a:spLocks noGrp="1"/>
          </p:cNvSpPr>
          <p:nvPr>
            <p:ph type="sldNum" sz="quarter" idx="3"/>
          </p:nvPr>
        </p:nvSpPr>
        <p:spPr>
          <a:xfrm>
            <a:off x="3857625" y="9444038"/>
            <a:ext cx="2951163" cy="496887"/>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29D7609C-B35D-40FB-8D51-2A50867F0B8B}" type="slidenum">
              <a:rPr lang="nb-NO"/>
              <a:pPr>
                <a:defRPr/>
              </a:pPr>
              <a:t>‹#›</a:t>
            </a:fld>
            <a:endParaRPr lang="nb-NO"/>
          </a:p>
        </p:txBody>
      </p:sp>
    </p:spTree>
    <p:extLst>
      <p:ext uri="{BB962C8B-B14F-4D97-AF65-F5344CB8AC3E}">
        <p14:creationId xmlns="" xmlns:p14="http://schemas.microsoft.com/office/powerpoint/2010/main" val="8033899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51163" cy="496888"/>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nb-NO"/>
          </a:p>
        </p:txBody>
      </p:sp>
      <p:sp>
        <p:nvSpPr>
          <p:cNvPr id="3" name="Date Placeholder 2"/>
          <p:cNvSpPr>
            <a:spLocks noGrp="1"/>
          </p:cNvSpPr>
          <p:nvPr>
            <p:ph type="dt" idx="1"/>
          </p:nvPr>
        </p:nvSpPr>
        <p:spPr>
          <a:xfrm>
            <a:off x="3857625" y="0"/>
            <a:ext cx="2951163" cy="496888"/>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81BDAD03-ED19-4C23-B666-567EC62E5955}" type="datetimeFigureOut">
              <a:rPr lang="nb-NO"/>
              <a:pPr>
                <a:defRPr/>
              </a:pPr>
              <a:t>07.09.2016</a:t>
            </a:fld>
            <a:endParaRPr lang="nb-NO"/>
          </a:p>
        </p:txBody>
      </p:sp>
      <p:sp>
        <p:nvSpPr>
          <p:cNvPr id="4" name="Slide Image Placeholder 3"/>
          <p:cNvSpPr>
            <a:spLocks noGrp="1" noRot="1" noChangeAspect="1"/>
          </p:cNvSpPr>
          <p:nvPr>
            <p:ph type="sldImg" idx="2"/>
          </p:nvPr>
        </p:nvSpPr>
        <p:spPr>
          <a:xfrm>
            <a:off x="920750" y="746125"/>
            <a:ext cx="4968875" cy="3727450"/>
          </a:xfrm>
          <a:prstGeom prst="rect">
            <a:avLst/>
          </a:prstGeom>
          <a:noFill/>
          <a:ln w="12700">
            <a:solidFill>
              <a:prstClr val="black"/>
            </a:solidFill>
          </a:ln>
        </p:spPr>
        <p:txBody>
          <a:bodyPr vert="horz" lIns="91440" tIns="45720" rIns="91440" bIns="45720" rtlCol="0" anchor="ctr"/>
          <a:lstStyle/>
          <a:p>
            <a:pPr lvl="0"/>
            <a:endParaRPr lang="nb-NO" noProof="0"/>
          </a:p>
        </p:txBody>
      </p:sp>
      <p:sp>
        <p:nvSpPr>
          <p:cNvPr id="5" name="Notes Placeholder 4"/>
          <p:cNvSpPr>
            <a:spLocks noGrp="1"/>
          </p:cNvSpPr>
          <p:nvPr>
            <p:ph type="body" sz="quarter" idx="3"/>
          </p:nvPr>
        </p:nvSpPr>
        <p:spPr>
          <a:xfrm>
            <a:off x="681038" y="4722813"/>
            <a:ext cx="5448300" cy="4473575"/>
          </a:xfrm>
          <a:prstGeom prst="rect">
            <a:avLst/>
          </a:prstGeom>
        </p:spPr>
        <p:txBody>
          <a:bodyPr vert="horz" lIns="91440" tIns="45720" rIns="91440" bIns="45720" rtlCol="0">
            <a:normAutofit/>
          </a:bodyPr>
          <a:lstStyle/>
          <a:p>
            <a:pPr lvl="0"/>
            <a:r>
              <a:rPr lang="nb-NO" noProof="0" smtClean="0"/>
              <a:t>Click to edit Master text styles</a:t>
            </a:r>
          </a:p>
          <a:p>
            <a:pPr lvl="1"/>
            <a:r>
              <a:rPr lang="nb-NO" noProof="0" smtClean="0"/>
              <a:t>Second level</a:t>
            </a:r>
          </a:p>
          <a:p>
            <a:pPr lvl="2"/>
            <a:r>
              <a:rPr lang="nb-NO" noProof="0" smtClean="0"/>
              <a:t>Third level</a:t>
            </a:r>
          </a:p>
          <a:p>
            <a:pPr lvl="3"/>
            <a:r>
              <a:rPr lang="nb-NO" noProof="0" smtClean="0"/>
              <a:t>Fourth level</a:t>
            </a:r>
          </a:p>
          <a:p>
            <a:pPr lvl="4"/>
            <a:r>
              <a:rPr lang="nb-NO" noProof="0" smtClean="0"/>
              <a:t>Fifth level</a:t>
            </a:r>
            <a:endParaRPr lang="nb-NO" noProof="0"/>
          </a:p>
        </p:txBody>
      </p:sp>
      <p:sp>
        <p:nvSpPr>
          <p:cNvPr id="6" name="Footer Placeholder 5"/>
          <p:cNvSpPr>
            <a:spLocks noGrp="1"/>
          </p:cNvSpPr>
          <p:nvPr>
            <p:ph type="ftr" sz="quarter" idx="4"/>
          </p:nvPr>
        </p:nvSpPr>
        <p:spPr>
          <a:xfrm>
            <a:off x="0" y="9444038"/>
            <a:ext cx="2951163" cy="496887"/>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nb-NO"/>
          </a:p>
        </p:txBody>
      </p:sp>
      <p:sp>
        <p:nvSpPr>
          <p:cNvPr id="7" name="Slide Number Placeholder 6"/>
          <p:cNvSpPr>
            <a:spLocks noGrp="1"/>
          </p:cNvSpPr>
          <p:nvPr>
            <p:ph type="sldNum" sz="quarter" idx="5"/>
          </p:nvPr>
        </p:nvSpPr>
        <p:spPr>
          <a:xfrm>
            <a:off x="3857625" y="9444038"/>
            <a:ext cx="2951163" cy="496887"/>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18574FD6-5AEE-4EC9-9588-2A4F7C9DF984}" type="slidenum">
              <a:rPr lang="nb-NO"/>
              <a:pPr>
                <a:defRPr/>
              </a:pPr>
              <a:t>‹#›</a:t>
            </a:fld>
            <a:endParaRPr lang="nb-NO"/>
          </a:p>
        </p:txBody>
      </p:sp>
    </p:spTree>
    <p:extLst>
      <p:ext uri="{BB962C8B-B14F-4D97-AF65-F5344CB8AC3E}">
        <p14:creationId xmlns="" xmlns:p14="http://schemas.microsoft.com/office/powerpoint/2010/main" val="395975537"/>
      </p:ext>
    </p:extLst>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defRPr sz="1200" kern="1200">
        <a:solidFill>
          <a:schemeClr val="tx1"/>
        </a:solidFill>
        <a:latin typeface="+mn-lt"/>
        <a:ea typeface="+mn-ea"/>
        <a:cs typeface="+mn-cs"/>
      </a:defRPr>
    </a:lvl1pPr>
    <a:lvl2pPr marL="457200" algn="l" defTabSz="457200" rtl="0" eaLnBrk="0" fontAlgn="base" hangingPunct="0">
      <a:spcBef>
        <a:spcPct val="30000"/>
      </a:spcBef>
      <a:spcAft>
        <a:spcPct val="0"/>
      </a:spcAft>
      <a:defRPr sz="1200" kern="1200">
        <a:solidFill>
          <a:schemeClr val="tx1"/>
        </a:solidFill>
        <a:latin typeface="+mn-lt"/>
        <a:ea typeface="+mn-ea"/>
        <a:cs typeface="+mn-cs"/>
      </a:defRPr>
    </a:lvl2pPr>
    <a:lvl3pPr marL="914400" algn="l" defTabSz="457200" rtl="0" eaLnBrk="0" fontAlgn="base" hangingPunct="0">
      <a:spcBef>
        <a:spcPct val="30000"/>
      </a:spcBef>
      <a:spcAft>
        <a:spcPct val="0"/>
      </a:spcAft>
      <a:defRPr sz="1200" kern="1200">
        <a:solidFill>
          <a:schemeClr val="tx1"/>
        </a:solidFill>
        <a:latin typeface="+mn-lt"/>
        <a:ea typeface="+mn-ea"/>
        <a:cs typeface="+mn-cs"/>
      </a:defRPr>
    </a:lvl3pPr>
    <a:lvl4pPr marL="1371600" algn="l" defTabSz="457200" rtl="0" eaLnBrk="0" fontAlgn="base" hangingPunct="0">
      <a:spcBef>
        <a:spcPct val="30000"/>
      </a:spcBef>
      <a:spcAft>
        <a:spcPct val="0"/>
      </a:spcAft>
      <a:defRPr sz="1200" kern="1200">
        <a:solidFill>
          <a:schemeClr val="tx1"/>
        </a:solidFill>
        <a:latin typeface="+mn-lt"/>
        <a:ea typeface="+mn-ea"/>
        <a:cs typeface="+mn-cs"/>
      </a:defRPr>
    </a:lvl4pPr>
    <a:lvl5pPr marL="1828800" algn="l" defTabSz="457200" rtl="0" eaLnBrk="0" fontAlgn="base" hangingPunct="0">
      <a:spcBef>
        <a:spcPct val="30000"/>
      </a:spcBef>
      <a:spcAft>
        <a:spcPct val="0"/>
      </a:spcAft>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Plassholder for lysbilde 1"/>
          <p:cNvSpPr>
            <a:spLocks noGrp="1" noRot="1" noChangeAspect="1"/>
          </p:cNvSpPr>
          <p:nvPr>
            <p:ph type="sldImg"/>
          </p:nvPr>
        </p:nvSpPr>
        <p:spPr bwMode="auto">
          <a:noFill/>
          <a:ln>
            <a:solidFill>
              <a:srgbClr val="000000"/>
            </a:solidFill>
            <a:miter lim="800000"/>
            <a:headEnd/>
            <a:tailEnd/>
          </a:ln>
        </p:spPr>
      </p:sp>
      <p:sp>
        <p:nvSpPr>
          <p:cNvPr id="33794" name="Plassholder for notater 2"/>
          <p:cNvSpPr>
            <a:spLocks noGrp="1"/>
          </p:cNvSpPr>
          <p:nvPr>
            <p:ph type="body" idx="1"/>
          </p:nvPr>
        </p:nvSpPr>
        <p:spPr bwMode="auto">
          <a:noFill/>
        </p:spPr>
        <p:txBody>
          <a:bodyPr wrap="square" numCol="1" anchor="t" anchorCtr="0" compatLnSpc="1">
            <a:prstTxWarp prst="textNoShape">
              <a:avLst/>
            </a:prstTxWarp>
          </a:bodyPr>
          <a:lstStyle/>
          <a:p>
            <a:pPr eaLnBrk="1" hangingPunct="1">
              <a:lnSpc>
                <a:spcPct val="80000"/>
              </a:lnSpc>
              <a:spcBef>
                <a:spcPct val="0"/>
              </a:spcBef>
            </a:pPr>
            <a:endParaRPr lang="nb-NO" sz="600" smtClean="0"/>
          </a:p>
        </p:txBody>
      </p:sp>
      <p:sp>
        <p:nvSpPr>
          <p:cNvPr id="34819" name="Plassholder for lysbildenumm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16E32DD0-4195-4B9B-9330-83787F291CD2}" type="slidenum">
              <a:rPr lang="nb-NO"/>
              <a:pPr fontAlgn="base">
                <a:spcBef>
                  <a:spcPct val="0"/>
                </a:spcBef>
                <a:spcAft>
                  <a:spcPct val="0"/>
                </a:spcAft>
                <a:defRPr/>
              </a:pPr>
              <a:t>2</a:t>
            </a:fld>
            <a:endParaRPr lang="nb-NO"/>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p:cNvSpPr>
            <a:spLocks noGrp="1" noRot="1" noChangeAspect="1" noTextEdit="1"/>
          </p:cNvSpPr>
          <p:nvPr>
            <p:ph type="sldImg"/>
          </p:nvPr>
        </p:nvSpPr>
        <p:spPr bwMode="auto">
          <a:noFill/>
          <a:ln>
            <a:solidFill>
              <a:srgbClr val="000000"/>
            </a:solidFill>
            <a:miter lim="800000"/>
            <a:headEnd/>
            <a:tailEnd/>
          </a:ln>
        </p:spPr>
      </p:sp>
      <p:sp>
        <p:nvSpPr>
          <p:cNvPr id="94211" name="Rectangle 3"/>
          <p:cNvSpPr>
            <a:spLocks noGrp="1"/>
          </p:cNvSpPr>
          <p:nvPr>
            <p:ph type="body" idx="1"/>
          </p:nvPr>
        </p:nvSpPr>
        <p:spPr bwMode="auto">
          <a:noFill/>
        </p:spPr>
        <p:txBody>
          <a:bodyPr wrap="square" numCol="1" anchor="t" anchorCtr="0" compatLnSpc="1">
            <a:prstTxWarp prst="textNoShape">
              <a:avLst/>
            </a:prstTxWarp>
          </a:bodyPr>
          <a:lstStyle/>
          <a:p>
            <a:endParaRPr lang="nb-NO" dirty="0"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p:cNvSpPr>
            <a:spLocks noGrp="1" noRot="1" noChangeAspect="1" noTextEdit="1"/>
          </p:cNvSpPr>
          <p:nvPr>
            <p:ph type="sldImg"/>
          </p:nvPr>
        </p:nvSpPr>
        <p:spPr bwMode="auto">
          <a:noFill/>
          <a:ln>
            <a:solidFill>
              <a:srgbClr val="000000"/>
            </a:solidFill>
            <a:miter lim="800000"/>
            <a:headEnd/>
            <a:tailEnd/>
          </a:ln>
        </p:spPr>
      </p:sp>
      <p:sp>
        <p:nvSpPr>
          <p:cNvPr id="94211" name="Rectangle 3"/>
          <p:cNvSpPr>
            <a:spLocks noGrp="1"/>
          </p:cNvSpPr>
          <p:nvPr>
            <p:ph type="body" idx="1"/>
          </p:nvPr>
        </p:nvSpPr>
        <p:spPr bwMode="auto">
          <a:noFill/>
        </p:spPr>
        <p:txBody>
          <a:bodyPr wrap="square" numCol="1" anchor="t" anchorCtr="0" compatLnSpc="1">
            <a:prstTxWarp prst="textNoShape">
              <a:avLst/>
            </a:prstTxWarp>
          </a:bodyPr>
          <a:lstStyle/>
          <a:p>
            <a:endParaRPr lang="nb-NO" dirty="0"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p:cNvSpPr>
            <a:spLocks noGrp="1" noRot="1" noChangeAspect="1" noTextEdit="1"/>
          </p:cNvSpPr>
          <p:nvPr>
            <p:ph type="sldImg"/>
          </p:nvPr>
        </p:nvSpPr>
        <p:spPr bwMode="auto">
          <a:noFill/>
          <a:ln>
            <a:solidFill>
              <a:srgbClr val="000000"/>
            </a:solidFill>
            <a:miter lim="800000"/>
            <a:headEnd/>
            <a:tailEnd/>
          </a:ln>
        </p:spPr>
      </p:sp>
      <p:sp>
        <p:nvSpPr>
          <p:cNvPr id="94211" name="Rectangle 3"/>
          <p:cNvSpPr>
            <a:spLocks noGrp="1"/>
          </p:cNvSpPr>
          <p:nvPr>
            <p:ph type="body" idx="1"/>
          </p:nvPr>
        </p:nvSpPr>
        <p:spPr bwMode="auto">
          <a:noFill/>
        </p:spPr>
        <p:txBody>
          <a:bodyPr wrap="square" numCol="1" anchor="t" anchorCtr="0" compatLnSpc="1">
            <a:prstTxWarp prst="textNoShape">
              <a:avLst/>
            </a:prstTxWarp>
          </a:bodyPr>
          <a:lstStyle/>
          <a:p>
            <a:endParaRPr lang="nb-NO" dirty="0"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p:cNvSpPr>
            <a:spLocks noGrp="1" noRot="1" noChangeAspect="1" noTextEdit="1"/>
          </p:cNvSpPr>
          <p:nvPr>
            <p:ph type="sldImg"/>
          </p:nvPr>
        </p:nvSpPr>
        <p:spPr bwMode="auto">
          <a:noFill/>
          <a:ln>
            <a:solidFill>
              <a:srgbClr val="000000"/>
            </a:solidFill>
            <a:miter lim="800000"/>
            <a:headEnd/>
            <a:tailEnd/>
          </a:ln>
        </p:spPr>
      </p:sp>
      <p:sp>
        <p:nvSpPr>
          <p:cNvPr id="94211" name="Rectangle 3"/>
          <p:cNvSpPr>
            <a:spLocks noGrp="1"/>
          </p:cNvSpPr>
          <p:nvPr>
            <p:ph type="body" idx="1"/>
          </p:nvPr>
        </p:nvSpPr>
        <p:spPr bwMode="auto">
          <a:noFill/>
        </p:spPr>
        <p:txBody>
          <a:bodyPr wrap="square" numCol="1" anchor="t" anchorCtr="0" compatLnSpc="1">
            <a:prstTxWarp prst="textNoShape">
              <a:avLst/>
            </a:prstTxWarp>
          </a:bodyPr>
          <a:lstStyle/>
          <a:p>
            <a:endParaRPr lang="nb-NO" dirty="0"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p:cNvSpPr>
            <a:spLocks noGrp="1" noRot="1" noChangeAspect="1" noTextEdit="1"/>
          </p:cNvSpPr>
          <p:nvPr>
            <p:ph type="sldImg"/>
          </p:nvPr>
        </p:nvSpPr>
        <p:spPr bwMode="auto">
          <a:noFill/>
          <a:ln>
            <a:solidFill>
              <a:srgbClr val="000000"/>
            </a:solidFill>
            <a:miter lim="800000"/>
            <a:headEnd/>
            <a:tailEnd/>
          </a:ln>
        </p:spPr>
      </p:sp>
      <p:sp>
        <p:nvSpPr>
          <p:cNvPr id="94211" name="Rectangle 3"/>
          <p:cNvSpPr>
            <a:spLocks noGrp="1"/>
          </p:cNvSpPr>
          <p:nvPr>
            <p:ph type="body" idx="1"/>
          </p:nvPr>
        </p:nvSpPr>
        <p:spPr bwMode="auto">
          <a:noFill/>
        </p:spPr>
        <p:txBody>
          <a:bodyPr wrap="square" numCol="1" anchor="t" anchorCtr="0" compatLnSpc="1">
            <a:prstTxWarp prst="textNoShape">
              <a:avLst/>
            </a:prstTxWarp>
          </a:bodyPr>
          <a:lstStyle/>
          <a:p>
            <a:endParaRPr lang="nb-NO" dirty="0"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p:cNvSpPr>
            <a:spLocks noGrp="1" noRot="1" noChangeAspect="1" noTextEdit="1"/>
          </p:cNvSpPr>
          <p:nvPr>
            <p:ph type="sldImg"/>
          </p:nvPr>
        </p:nvSpPr>
        <p:spPr bwMode="auto">
          <a:noFill/>
          <a:ln>
            <a:solidFill>
              <a:srgbClr val="000000"/>
            </a:solidFill>
            <a:miter lim="800000"/>
            <a:headEnd/>
            <a:tailEnd/>
          </a:ln>
        </p:spPr>
      </p:sp>
      <p:sp>
        <p:nvSpPr>
          <p:cNvPr id="94211" name="Rectangle 3"/>
          <p:cNvSpPr>
            <a:spLocks noGrp="1"/>
          </p:cNvSpPr>
          <p:nvPr>
            <p:ph type="body" idx="1"/>
          </p:nvPr>
        </p:nvSpPr>
        <p:spPr bwMode="auto">
          <a:noFill/>
        </p:spPr>
        <p:txBody>
          <a:bodyPr wrap="square" numCol="1" anchor="t" anchorCtr="0" compatLnSpc="1">
            <a:prstTxWarp prst="textNoShape">
              <a:avLst/>
            </a:prstTxWarp>
          </a:bodyPr>
          <a:lstStyle/>
          <a:p>
            <a:endParaRPr lang="nb-NO" dirty="0"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p:cNvSpPr>
            <a:spLocks noGrp="1" noRot="1" noChangeAspect="1" noTextEdit="1"/>
          </p:cNvSpPr>
          <p:nvPr>
            <p:ph type="sldImg"/>
          </p:nvPr>
        </p:nvSpPr>
        <p:spPr bwMode="auto">
          <a:noFill/>
          <a:ln>
            <a:solidFill>
              <a:srgbClr val="000000"/>
            </a:solidFill>
            <a:miter lim="800000"/>
            <a:headEnd/>
            <a:tailEnd/>
          </a:ln>
        </p:spPr>
      </p:sp>
      <p:sp>
        <p:nvSpPr>
          <p:cNvPr id="94211" name="Rectangle 3"/>
          <p:cNvSpPr>
            <a:spLocks noGrp="1"/>
          </p:cNvSpPr>
          <p:nvPr>
            <p:ph type="body" idx="1"/>
          </p:nvPr>
        </p:nvSpPr>
        <p:spPr bwMode="auto">
          <a:noFill/>
        </p:spPr>
        <p:txBody>
          <a:bodyPr wrap="square" numCol="1" anchor="t" anchorCtr="0" compatLnSpc="1">
            <a:prstTxWarp prst="textNoShape">
              <a:avLst/>
            </a:prstTxWarp>
          </a:bodyPr>
          <a:lstStyle/>
          <a:p>
            <a:endParaRPr lang="nb-NO" dirty="0"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p:cNvSpPr>
            <a:spLocks noGrp="1" noRot="1" noChangeAspect="1" noTextEdit="1"/>
          </p:cNvSpPr>
          <p:nvPr>
            <p:ph type="sldImg"/>
          </p:nvPr>
        </p:nvSpPr>
        <p:spPr bwMode="auto">
          <a:noFill/>
          <a:ln>
            <a:solidFill>
              <a:srgbClr val="000000"/>
            </a:solidFill>
            <a:miter lim="800000"/>
            <a:headEnd/>
            <a:tailEnd/>
          </a:ln>
        </p:spPr>
      </p:sp>
      <p:sp>
        <p:nvSpPr>
          <p:cNvPr id="94211" name="Rectangle 3"/>
          <p:cNvSpPr>
            <a:spLocks noGrp="1"/>
          </p:cNvSpPr>
          <p:nvPr>
            <p:ph type="body" idx="1"/>
          </p:nvPr>
        </p:nvSpPr>
        <p:spPr bwMode="auto">
          <a:noFill/>
        </p:spPr>
        <p:txBody>
          <a:bodyPr wrap="square" numCol="1" anchor="t" anchorCtr="0" compatLnSpc="1">
            <a:prstTxWarp prst="textNoShape">
              <a:avLst/>
            </a:prstTxWarp>
          </a:bodyPr>
          <a:lstStyle/>
          <a:p>
            <a:endParaRPr lang="nb-NO" dirty="0"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p:cNvSpPr>
            <a:spLocks noGrp="1" noRot="1" noChangeAspect="1" noTextEdit="1"/>
          </p:cNvSpPr>
          <p:nvPr>
            <p:ph type="sldImg"/>
          </p:nvPr>
        </p:nvSpPr>
        <p:spPr bwMode="auto">
          <a:noFill/>
          <a:ln>
            <a:solidFill>
              <a:srgbClr val="000000"/>
            </a:solidFill>
            <a:miter lim="800000"/>
            <a:headEnd/>
            <a:tailEnd/>
          </a:ln>
        </p:spPr>
      </p:sp>
      <p:sp>
        <p:nvSpPr>
          <p:cNvPr id="94211" name="Rectangle 3"/>
          <p:cNvSpPr>
            <a:spLocks noGrp="1"/>
          </p:cNvSpPr>
          <p:nvPr>
            <p:ph type="body" idx="1"/>
          </p:nvPr>
        </p:nvSpPr>
        <p:spPr bwMode="auto">
          <a:noFill/>
        </p:spPr>
        <p:txBody>
          <a:bodyPr wrap="square" numCol="1" anchor="t" anchorCtr="0" compatLnSpc="1">
            <a:prstTxWarp prst="textNoShape">
              <a:avLst/>
            </a:prstTxWarp>
          </a:bodyPr>
          <a:lstStyle/>
          <a:p>
            <a:endParaRPr lang="nb-NO" dirty="0"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p:cNvSpPr>
            <a:spLocks noGrp="1" noRot="1" noChangeAspect="1" noTextEdit="1"/>
          </p:cNvSpPr>
          <p:nvPr>
            <p:ph type="sldImg"/>
          </p:nvPr>
        </p:nvSpPr>
        <p:spPr bwMode="auto">
          <a:noFill/>
          <a:ln>
            <a:solidFill>
              <a:srgbClr val="000000"/>
            </a:solidFill>
            <a:miter lim="800000"/>
            <a:headEnd/>
            <a:tailEnd/>
          </a:ln>
        </p:spPr>
      </p:sp>
      <p:sp>
        <p:nvSpPr>
          <p:cNvPr id="94211" name="Rectangle 3"/>
          <p:cNvSpPr>
            <a:spLocks noGrp="1"/>
          </p:cNvSpPr>
          <p:nvPr>
            <p:ph type="body" idx="1"/>
          </p:nvPr>
        </p:nvSpPr>
        <p:spPr bwMode="auto">
          <a:noFill/>
        </p:spPr>
        <p:txBody>
          <a:bodyPr wrap="square" numCol="1" anchor="t" anchorCtr="0" compatLnSpc="1">
            <a:prstTxWarp prst="textNoShape">
              <a:avLst/>
            </a:prstTxWarp>
          </a:bodyPr>
          <a:lstStyle/>
          <a:p>
            <a:endParaRPr lang="nb-NO"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p:cNvSpPr>
            <a:spLocks noGrp="1" noRot="1" noChangeAspect="1" noTextEdit="1"/>
          </p:cNvSpPr>
          <p:nvPr>
            <p:ph type="sldImg"/>
          </p:nvPr>
        </p:nvSpPr>
        <p:spPr bwMode="auto">
          <a:noFill/>
          <a:ln>
            <a:solidFill>
              <a:srgbClr val="000000"/>
            </a:solidFill>
            <a:miter lim="800000"/>
            <a:headEnd/>
            <a:tailEnd/>
          </a:ln>
        </p:spPr>
      </p:sp>
      <p:sp>
        <p:nvSpPr>
          <p:cNvPr id="94211" name="Rectangle 3"/>
          <p:cNvSpPr>
            <a:spLocks noGrp="1"/>
          </p:cNvSpPr>
          <p:nvPr>
            <p:ph type="body" idx="1"/>
          </p:nvPr>
        </p:nvSpPr>
        <p:spPr bwMode="auto">
          <a:noFill/>
        </p:spPr>
        <p:txBody>
          <a:bodyPr wrap="square" numCol="1" anchor="t" anchorCtr="0" compatLnSpc="1">
            <a:prstTxWarp prst="textNoShape">
              <a:avLst/>
            </a:prstTxWarp>
          </a:bodyPr>
          <a:lstStyle/>
          <a:p>
            <a:endParaRPr lang="nb-NO" dirty="0"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p:cNvSpPr>
            <a:spLocks noGrp="1" noRot="1" noChangeAspect="1" noTextEdit="1"/>
          </p:cNvSpPr>
          <p:nvPr>
            <p:ph type="sldImg"/>
          </p:nvPr>
        </p:nvSpPr>
        <p:spPr bwMode="auto">
          <a:noFill/>
          <a:ln>
            <a:solidFill>
              <a:srgbClr val="000000"/>
            </a:solidFill>
            <a:miter lim="800000"/>
            <a:headEnd/>
            <a:tailEnd/>
          </a:ln>
        </p:spPr>
      </p:sp>
      <p:sp>
        <p:nvSpPr>
          <p:cNvPr id="94211" name="Rectangle 3"/>
          <p:cNvSpPr>
            <a:spLocks noGrp="1"/>
          </p:cNvSpPr>
          <p:nvPr>
            <p:ph type="body" idx="1"/>
          </p:nvPr>
        </p:nvSpPr>
        <p:spPr bwMode="auto">
          <a:noFill/>
        </p:spPr>
        <p:txBody>
          <a:bodyPr wrap="square" numCol="1" anchor="t" anchorCtr="0" compatLnSpc="1">
            <a:prstTxWarp prst="textNoShape">
              <a:avLst/>
            </a:prstTxWarp>
          </a:bodyPr>
          <a:lstStyle/>
          <a:p>
            <a:endParaRPr lang="nb-NO" dirty="0"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p:cNvSpPr>
            <a:spLocks noGrp="1" noRot="1" noChangeAspect="1" noTextEdit="1"/>
          </p:cNvSpPr>
          <p:nvPr>
            <p:ph type="sldImg"/>
          </p:nvPr>
        </p:nvSpPr>
        <p:spPr bwMode="auto">
          <a:noFill/>
          <a:ln>
            <a:solidFill>
              <a:srgbClr val="000000"/>
            </a:solidFill>
            <a:miter lim="800000"/>
            <a:headEnd/>
            <a:tailEnd/>
          </a:ln>
        </p:spPr>
      </p:sp>
      <p:sp>
        <p:nvSpPr>
          <p:cNvPr id="94211" name="Rectangle 3"/>
          <p:cNvSpPr>
            <a:spLocks noGrp="1"/>
          </p:cNvSpPr>
          <p:nvPr>
            <p:ph type="body" idx="1"/>
          </p:nvPr>
        </p:nvSpPr>
        <p:spPr bwMode="auto">
          <a:noFill/>
        </p:spPr>
        <p:txBody>
          <a:bodyPr wrap="square" numCol="1" anchor="t" anchorCtr="0" compatLnSpc="1">
            <a:prstTxWarp prst="textNoShape">
              <a:avLst/>
            </a:prstTxWarp>
          </a:bodyPr>
          <a:lstStyle/>
          <a:p>
            <a:endParaRPr lang="nb-NO" dirty="0"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p:cNvSpPr>
            <a:spLocks noGrp="1" noRot="1" noChangeAspect="1" noTextEdit="1"/>
          </p:cNvSpPr>
          <p:nvPr>
            <p:ph type="sldImg"/>
          </p:nvPr>
        </p:nvSpPr>
        <p:spPr bwMode="auto">
          <a:noFill/>
          <a:ln>
            <a:solidFill>
              <a:srgbClr val="000000"/>
            </a:solidFill>
            <a:miter lim="800000"/>
            <a:headEnd/>
            <a:tailEnd/>
          </a:ln>
        </p:spPr>
      </p:sp>
      <p:sp>
        <p:nvSpPr>
          <p:cNvPr id="94211" name="Rectangle 3"/>
          <p:cNvSpPr>
            <a:spLocks noGrp="1"/>
          </p:cNvSpPr>
          <p:nvPr>
            <p:ph type="body" idx="1"/>
          </p:nvPr>
        </p:nvSpPr>
        <p:spPr bwMode="auto">
          <a:noFill/>
        </p:spPr>
        <p:txBody>
          <a:bodyPr wrap="square" numCol="1" anchor="t" anchorCtr="0" compatLnSpc="1">
            <a:prstTxWarp prst="textNoShape">
              <a:avLst/>
            </a:prstTxWarp>
          </a:bodyPr>
          <a:lstStyle/>
          <a:p>
            <a:endParaRPr lang="nb-NO" dirty="0"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p:cNvSpPr>
            <a:spLocks noGrp="1" noRot="1" noChangeAspect="1" noTextEdit="1"/>
          </p:cNvSpPr>
          <p:nvPr>
            <p:ph type="sldImg"/>
          </p:nvPr>
        </p:nvSpPr>
        <p:spPr bwMode="auto">
          <a:noFill/>
          <a:ln>
            <a:solidFill>
              <a:srgbClr val="000000"/>
            </a:solidFill>
            <a:miter lim="800000"/>
            <a:headEnd/>
            <a:tailEnd/>
          </a:ln>
        </p:spPr>
      </p:sp>
      <p:sp>
        <p:nvSpPr>
          <p:cNvPr id="94211" name="Rectangle 3"/>
          <p:cNvSpPr>
            <a:spLocks noGrp="1"/>
          </p:cNvSpPr>
          <p:nvPr>
            <p:ph type="body" idx="1"/>
          </p:nvPr>
        </p:nvSpPr>
        <p:spPr bwMode="auto">
          <a:noFill/>
        </p:spPr>
        <p:txBody>
          <a:bodyPr wrap="square" numCol="1" anchor="t" anchorCtr="0" compatLnSpc="1">
            <a:prstTxWarp prst="textNoShape">
              <a:avLst/>
            </a:prstTxWarp>
          </a:bodyPr>
          <a:lstStyle/>
          <a:p>
            <a:endParaRPr lang="nb-NO" dirty="0"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p:cNvSpPr>
            <a:spLocks noGrp="1" noRot="1" noChangeAspect="1" noTextEdit="1"/>
          </p:cNvSpPr>
          <p:nvPr>
            <p:ph type="sldImg"/>
          </p:nvPr>
        </p:nvSpPr>
        <p:spPr bwMode="auto">
          <a:noFill/>
          <a:ln>
            <a:solidFill>
              <a:srgbClr val="000000"/>
            </a:solidFill>
            <a:miter lim="800000"/>
            <a:headEnd/>
            <a:tailEnd/>
          </a:ln>
        </p:spPr>
      </p:sp>
      <p:sp>
        <p:nvSpPr>
          <p:cNvPr id="94211" name="Rectangle 3"/>
          <p:cNvSpPr>
            <a:spLocks noGrp="1"/>
          </p:cNvSpPr>
          <p:nvPr>
            <p:ph type="body" idx="1"/>
          </p:nvPr>
        </p:nvSpPr>
        <p:spPr bwMode="auto">
          <a:noFill/>
        </p:spPr>
        <p:txBody>
          <a:bodyPr wrap="square" numCol="1" anchor="t" anchorCtr="0" compatLnSpc="1">
            <a:prstTxWarp prst="textNoShape">
              <a:avLst/>
            </a:prstTxWarp>
          </a:bodyPr>
          <a:lstStyle/>
          <a:p>
            <a:endParaRPr lang="nb-NO" dirty="0"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p:cNvSpPr>
            <a:spLocks noGrp="1" noRot="1" noChangeAspect="1" noTextEdit="1"/>
          </p:cNvSpPr>
          <p:nvPr>
            <p:ph type="sldImg"/>
          </p:nvPr>
        </p:nvSpPr>
        <p:spPr bwMode="auto">
          <a:noFill/>
          <a:ln>
            <a:solidFill>
              <a:srgbClr val="000000"/>
            </a:solidFill>
            <a:miter lim="800000"/>
            <a:headEnd/>
            <a:tailEnd/>
          </a:ln>
        </p:spPr>
      </p:sp>
      <p:sp>
        <p:nvSpPr>
          <p:cNvPr id="94211" name="Rectangle 3"/>
          <p:cNvSpPr>
            <a:spLocks noGrp="1"/>
          </p:cNvSpPr>
          <p:nvPr>
            <p:ph type="body" idx="1"/>
          </p:nvPr>
        </p:nvSpPr>
        <p:spPr bwMode="auto">
          <a:noFill/>
        </p:spPr>
        <p:txBody>
          <a:bodyPr wrap="square" numCol="1" anchor="t" anchorCtr="0" compatLnSpc="1">
            <a:prstTxWarp prst="textNoShape">
              <a:avLst/>
            </a:prstTxWarp>
          </a:bodyPr>
          <a:lstStyle/>
          <a:p>
            <a:endParaRPr lang="nb-NO" dirty="0"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p:cNvSpPr>
            <a:spLocks noGrp="1" noRot="1" noChangeAspect="1" noTextEdit="1"/>
          </p:cNvSpPr>
          <p:nvPr>
            <p:ph type="sldImg"/>
          </p:nvPr>
        </p:nvSpPr>
        <p:spPr bwMode="auto">
          <a:noFill/>
          <a:ln>
            <a:solidFill>
              <a:srgbClr val="000000"/>
            </a:solidFill>
            <a:miter lim="800000"/>
            <a:headEnd/>
            <a:tailEnd/>
          </a:ln>
        </p:spPr>
      </p:sp>
      <p:sp>
        <p:nvSpPr>
          <p:cNvPr id="94211" name="Rectangle 3"/>
          <p:cNvSpPr>
            <a:spLocks noGrp="1"/>
          </p:cNvSpPr>
          <p:nvPr>
            <p:ph type="body" idx="1"/>
          </p:nvPr>
        </p:nvSpPr>
        <p:spPr bwMode="auto">
          <a:noFill/>
        </p:spPr>
        <p:txBody>
          <a:bodyPr wrap="square" numCol="1" anchor="t" anchorCtr="0" compatLnSpc="1">
            <a:prstTxWarp prst="textNoShape">
              <a:avLst/>
            </a:prstTxWarp>
          </a:bodyPr>
          <a:lstStyle/>
          <a:p>
            <a:endParaRPr lang="nb-NO" dirty="0"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p:cNvSpPr>
            <a:spLocks noGrp="1" noRot="1" noChangeAspect="1" noTextEdit="1"/>
          </p:cNvSpPr>
          <p:nvPr>
            <p:ph type="sldImg"/>
          </p:nvPr>
        </p:nvSpPr>
        <p:spPr bwMode="auto">
          <a:noFill/>
          <a:ln>
            <a:solidFill>
              <a:srgbClr val="000000"/>
            </a:solidFill>
            <a:miter lim="800000"/>
            <a:headEnd/>
            <a:tailEnd/>
          </a:ln>
        </p:spPr>
      </p:sp>
      <p:sp>
        <p:nvSpPr>
          <p:cNvPr id="94211" name="Rectangle 3"/>
          <p:cNvSpPr>
            <a:spLocks noGrp="1"/>
          </p:cNvSpPr>
          <p:nvPr>
            <p:ph type="body" idx="1"/>
          </p:nvPr>
        </p:nvSpPr>
        <p:spPr bwMode="auto">
          <a:noFill/>
        </p:spPr>
        <p:txBody>
          <a:bodyPr wrap="square" numCol="1" anchor="t" anchorCtr="0" compatLnSpc="1">
            <a:prstTxWarp prst="textNoShape">
              <a:avLst/>
            </a:prstTxWarp>
          </a:bodyPr>
          <a:lstStyle/>
          <a:p>
            <a:endParaRPr lang="nb-NO" dirty="0"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p:cNvSpPr>
            <a:spLocks noGrp="1" noRot="1" noChangeAspect="1" noTextEdit="1"/>
          </p:cNvSpPr>
          <p:nvPr>
            <p:ph type="sldImg"/>
          </p:nvPr>
        </p:nvSpPr>
        <p:spPr bwMode="auto">
          <a:noFill/>
          <a:ln>
            <a:solidFill>
              <a:srgbClr val="000000"/>
            </a:solidFill>
            <a:miter lim="800000"/>
            <a:headEnd/>
            <a:tailEnd/>
          </a:ln>
        </p:spPr>
      </p:sp>
      <p:sp>
        <p:nvSpPr>
          <p:cNvPr id="94211" name="Rectangle 3"/>
          <p:cNvSpPr>
            <a:spLocks noGrp="1"/>
          </p:cNvSpPr>
          <p:nvPr>
            <p:ph type="body" idx="1"/>
          </p:nvPr>
        </p:nvSpPr>
        <p:spPr bwMode="auto">
          <a:noFill/>
        </p:spPr>
        <p:txBody>
          <a:bodyPr wrap="square" numCol="1" anchor="t" anchorCtr="0" compatLnSpc="1">
            <a:prstTxWarp prst="textNoShape">
              <a:avLst/>
            </a:prstTxWarp>
          </a:bodyPr>
          <a:lstStyle/>
          <a:p>
            <a:endParaRPr lang="nb-NO" dirty="0"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p:cNvSpPr>
            <a:spLocks noGrp="1" noRot="1" noChangeAspect="1" noTextEdit="1"/>
          </p:cNvSpPr>
          <p:nvPr>
            <p:ph type="sldImg"/>
          </p:nvPr>
        </p:nvSpPr>
        <p:spPr bwMode="auto">
          <a:noFill/>
          <a:ln>
            <a:solidFill>
              <a:srgbClr val="000000"/>
            </a:solidFill>
            <a:miter lim="800000"/>
            <a:headEnd/>
            <a:tailEnd/>
          </a:ln>
        </p:spPr>
      </p:sp>
      <p:sp>
        <p:nvSpPr>
          <p:cNvPr id="94211" name="Rectangle 3"/>
          <p:cNvSpPr>
            <a:spLocks noGrp="1"/>
          </p:cNvSpPr>
          <p:nvPr>
            <p:ph type="body" idx="1"/>
          </p:nvPr>
        </p:nvSpPr>
        <p:spPr bwMode="auto">
          <a:noFill/>
        </p:spPr>
        <p:txBody>
          <a:bodyPr wrap="square" numCol="1" anchor="t" anchorCtr="0" compatLnSpc="1">
            <a:prstTxWarp prst="textNoShape">
              <a:avLst/>
            </a:prstTxWarp>
          </a:bodyPr>
          <a:lstStyle/>
          <a:p>
            <a:endParaRPr lang="nb-NO"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p:cNvSpPr>
            <a:spLocks noGrp="1" noRot="1" noChangeAspect="1" noTextEdit="1"/>
          </p:cNvSpPr>
          <p:nvPr>
            <p:ph type="sldImg"/>
          </p:nvPr>
        </p:nvSpPr>
        <p:spPr bwMode="auto">
          <a:noFill/>
          <a:ln>
            <a:solidFill>
              <a:srgbClr val="000000"/>
            </a:solidFill>
            <a:miter lim="800000"/>
            <a:headEnd/>
            <a:tailEnd/>
          </a:ln>
        </p:spPr>
      </p:sp>
      <p:sp>
        <p:nvSpPr>
          <p:cNvPr id="94211" name="Rectangle 3"/>
          <p:cNvSpPr>
            <a:spLocks noGrp="1"/>
          </p:cNvSpPr>
          <p:nvPr>
            <p:ph type="body" idx="1"/>
          </p:nvPr>
        </p:nvSpPr>
        <p:spPr bwMode="auto">
          <a:noFill/>
        </p:spPr>
        <p:txBody>
          <a:bodyPr wrap="square" numCol="1" anchor="t" anchorCtr="0" compatLnSpc="1">
            <a:prstTxWarp prst="textNoShape">
              <a:avLst/>
            </a:prstTxWarp>
          </a:bodyPr>
          <a:lstStyle/>
          <a:p>
            <a:endParaRPr lang="nb-NO" dirty="0"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p:cNvSpPr>
            <a:spLocks noGrp="1" noRot="1" noChangeAspect="1" noTextEdit="1"/>
          </p:cNvSpPr>
          <p:nvPr>
            <p:ph type="sldImg"/>
          </p:nvPr>
        </p:nvSpPr>
        <p:spPr bwMode="auto">
          <a:noFill/>
          <a:ln>
            <a:solidFill>
              <a:srgbClr val="000000"/>
            </a:solidFill>
            <a:miter lim="800000"/>
            <a:headEnd/>
            <a:tailEnd/>
          </a:ln>
        </p:spPr>
      </p:sp>
      <p:sp>
        <p:nvSpPr>
          <p:cNvPr id="94211" name="Rectangle 3"/>
          <p:cNvSpPr>
            <a:spLocks noGrp="1"/>
          </p:cNvSpPr>
          <p:nvPr>
            <p:ph type="body" idx="1"/>
          </p:nvPr>
        </p:nvSpPr>
        <p:spPr bwMode="auto">
          <a:noFill/>
        </p:spPr>
        <p:txBody>
          <a:bodyPr wrap="square" numCol="1" anchor="t" anchorCtr="0" compatLnSpc="1">
            <a:prstTxWarp prst="textNoShape">
              <a:avLst/>
            </a:prstTxWarp>
          </a:bodyPr>
          <a:lstStyle/>
          <a:p>
            <a:endParaRPr lang="nb-NO" dirty="0" smtClean="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p:cNvSpPr>
            <a:spLocks noGrp="1" noRot="1" noChangeAspect="1" noTextEdit="1"/>
          </p:cNvSpPr>
          <p:nvPr>
            <p:ph type="sldImg"/>
          </p:nvPr>
        </p:nvSpPr>
        <p:spPr bwMode="auto">
          <a:noFill/>
          <a:ln>
            <a:solidFill>
              <a:srgbClr val="000000"/>
            </a:solidFill>
            <a:miter lim="800000"/>
            <a:headEnd/>
            <a:tailEnd/>
          </a:ln>
        </p:spPr>
      </p:sp>
      <p:sp>
        <p:nvSpPr>
          <p:cNvPr id="94211" name="Rectangle 3"/>
          <p:cNvSpPr>
            <a:spLocks noGrp="1"/>
          </p:cNvSpPr>
          <p:nvPr>
            <p:ph type="body" idx="1"/>
          </p:nvPr>
        </p:nvSpPr>
        <p:spPr bwMode="auto">
          <a:noFill/>
        </p:spPr>
        <p:txBody>
          <a:bodyPr wrap="square" numCol="1" anchor="t" anchorCtr="0" compatLnSpc="1">
            <a:prstTxWarp prst="textNoShape">
              <a:avLst/>
            </a:prstTxWarp>
          </a:bodyPr>
          <a:lstStyle/>
          <a:p>
            <a:endParaRPr lang="nb-NO" dirty="0" smtClean="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p:cNvSpPr>
            <a:spLocks noGrp="1" noRot="1" noChangeAspect="1" noTextEdit="1"/>
          </p:cNvSpPr>
          <p:nvPr>
            <p:ph type="sldImg"/>
          </p:nvPr>
        </p:nvSpPr>
        <p:spPr bwMode="auto">
          <a:noFill/>
          <a:ln>
            <a:solidFill>
              <a:srgbClr val="000000"/>
            </a:solidFill>
            <a:miter lim="800000"/>
            <a:headEnd/>
            <a:tailEnd/>
          </a:ln>
        </p:spPr>
      </p:sp>
      <p:sp>
        <p:nvSpPr>
          <p:cNvPr id="94211" name="Rectangle 3"/>
          <p:cNvSpPr>
            <a:spLocks noGrp="1"/>
          </p:cNvSpPr>
          <p:nvPr>
            <p:ph type="body" idx="1"/>
          </p:nvPr>
        </p:nvSpPr>
        <p:spPr bwMode="auto">
          <a:noFill/>
        </p:spPr>
        <p:txBody>
          <a:bodyPr wrap="square" numCol="1" anchor="t" anchorCtr="0" compatLnSpc="1">
            <a:prstTxWarp prst="textNoShape">
              <a:avLst/>
            </a:prstTxWarp>
          </a:bodyPr>
          <a:lstStyle/>
          <a:p>
            <a:endParaRPr lang="nb-NO" dirty="0" smtClean="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p:cNvSpPr>
            <a:spLocks noGrp="1" noRot="1" noChangeAspect="1" noTextEdit="1"/>
          </p:cNvSpPr>
          <p:nvPr>
            <p:ph type="sldImg"/>
          </p:nvPr>
        </p:nvSpPr>
        <p:spPr bwMode="auto">
          <a:noFill/>
          <a:ln>
            <a:solidFill>
              <a:srgbClr val="000000"/>
            </a:solidFill>
            <a:miter lim="800000"/>
            <a:headEnd/>
            <a:tailEnd/>
          </a:ln>
        </p:spPr>
      </p:sp>
      <p:sp>
        <p:nvSpPr>
          <p:cNvPr id="94211" name="Rectangle 3"/>
          <p:cNvSpPr>
            <a:spLocks noGrp="1"/>
          </p:cNvSpPr>
          <p:nvPr>
            <p:ph type="body" idx="1"/>
          </p:nvPr>
        </p:nvSpPr>
        <p:spPr bwMode="auto">
          <a:noFill/>
        </p:spPr>
        <p:txBody>
          <a:bodyPr wrap="square" numCol="1" anchor="t" anchorCtr="0" compatLnSpc="1">
            <a:prstTxWarp prst="textNoShape">
              <a:avLst/>
            </a:prstTxWarp>
          </a:bodyPr>
          <a:lstStyle/>
          <a:p>
            <a:endParaRPr lang="nb-NO" dirty="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p:cNvSpPr>
            <a:spLocks noGrp="1" noRot="1" noChangeAspect="1" noTextEdit="1"/>
          </p:cNvSpPr>
          <p:nvPr>
            <p:ph type="sldImg"/>
          </p:nvPr>
        </p:nvSpPr>
        <p:spPr bwMode="auto">
          <a:noFill/>
          <a:ln>
            <a:solidFill>
              <a:srgbClr val="000000"/>
            </a:solidFill>
            <a:miter lim="800000"/>
            <a:headEnd/>
            <a:tailEnd/>
          </a:ln>
        </p:spPr>
      </p:sp>
      <p:sp>
        <p:nvSpPr>
          <p:cNvPr id="94211" name="Rectangle 3"/>
          <p:cNvSpPr>
            <a:spLocks noGrp="1"/>
          </p:cNvSpPr>
          <p:nvPr>
            <p:ph type="body" idx="1"/>
          </p:nvPr>
        </p:nvSpPr>
        <p:spPr bwMode="auto">
          <a:noFill/>
        </p:spPr>
        <p:txBody>
          <a:bodyPr wrap="square" numCol="1" anchor="t" anchorCtr="0" compatLnSpc="1">
            <a:prstTxWarp prst="textNoShape">
              <a:avLst/>
            </a:prstTxWarp>
          </a:bodyPr>
          <a:lstStyle/>
          <a:p>
            <a:endParaRPr lang="nb-NO" dirty="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p:cNvSpPr>
            <a:spLocks noGrp="1" noRot="1" noChangeAspect="1" noTextEdit="1"/>
          </p:cNvSpPr>
          <p:nvPr>
            <p:ph type="sldImg"/>
          </p:nvPr>
        </p:nvSpPr>
        <p:spPr bwMode="auto">
          <a:noFill/>
          <a:ln>
            <a:solidFill>
              <a:srgbClr val="000000"/>
            </a:solidFill>
            <a:miter lim="800000"/>
            <a:headEnd/>
            <a:tailEnd/>
          </a:ln>
        </p:spPr>
      </p:sp>
      <p:sp>
        <p:nvSpPr>
          <p:cNvPr id="94211" name="Rectangle 3"/>
          <p:cNvSpPr>
            <a:spLocks noGrp="1"/>
          </p:cNvSpPr>
          <p:nvPr>
            <p:ph type="body" idx="1"/>
          </p:nvPr>
        </p:nvSpPr>
        <p:spPr bwMode="auto">
          <a:noFill/>
        </p:spPr>
        <p:txBody>
          <a:bodyPr wrap="square" numCol="1" anchor="t" anchorCtr="0" compatLnSpc="1">
            <a:prstTxWarp prst="textNoShape">
              <a:avLst/>
            </a:prstTxWarp>
          </a:bodyPr>
          <a:lstStyle/>
          <a:p>
            <a:endParaRPr lang="nb-NO" dirty="0"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p:cNvSpPr>
            <a:spLocks noGrp="1" noRot="1" noChangeAspect="1" noTextEdit="1"/>
          </p:cNvSpPr>
          <p:nvPr>
            <p:ph type="sldImg"/>
          </p:nvPr>
        </p:nvSpPr>
        <p:spPr bwMode="auto">
          <a:noFill/>
          <a:ln>
            <a:solidFill>
              <a:srgbClr val="000000"/>
            </a:solidFill>
            <a:miter lim="800000"/>
            <a:headEnd/>
            <a:tailEnd/>
          </a:ln>
        </p:spPr>
      </p:sp>
      <p:sp>
        <p:nvSpPr>
          <p:cNvPr id="94211" name="Rectangle 3"/>
          <p:cNvSpPr>
            <a:spLocks noGrp="1"/>
          </p:cNvSpPr>
          <p:nvPr>
            <p:ph type="body" idx="1"/>
          </p:nvPr>
        </p:nvSpPr>
        <p:spPr bwMode="auto">
          <a:noFill/>
        </p:spPr>
        <p:txBody>
          <a:bodyPr wrap="square" numCol="1" anchor="t" anchorCtr="0" compatLnSpc="1">
            <a:prstTxWarp prst="textNoShape">
              <a:avLst/>
            </a:prstTxWarp>
          </a:bodyPr>
          <a:lstStyle/>
          <a:p>
            <a:endParaRPr lang="nb-NO" dirty="0"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p:cNvSpPr>
            <a:spLocks noGrp="1" noRot="1" noChangeAspect="1" noTextEdit="1"/>
          </p:cNvSpPr>
          <p:nvPr>
            <p:ph type="sldImg"/>
          </p:nvPr>
        </p:nvSpPr>
        <p:spPr bwMode="auto">
          <a:noFill/>
          <a:ln>
            <a:solidFill>
              <a:srgbClr val="000000"/>
            </a:solidFill>
            <a:miter lim="800000"/>
            <a:headEnd/>
            <a:tailEnd/>
          </a:ln>
        </p:spPr>
      </p:sp>
      <p:sp>
        <p:nvSpPr>
          <p:cNvPr id="94211" name="Rectangle 3"/>
          <p:cNvSpPr>
            <a:spLocks noGrp="1"/>
          </p:cNvSpPr>
          <p:nvPr>
            <p:ph type="body" idx="1"/>
          </p:nvPr>
        </p:nvSpPr>
        <p:spPr bwMode="auto">
          <a:noFill/>
        </p:spPr>
        <p:txBody>
          <a:bodyPr wrap="square" numCol="1" anchor="t" anchorCtr="0" compatLnSpc="1">
            <a:prstTxWarp prst="textNoShape">
              <a:avLst/>
            </a:prstTxWarp>
          </a:bodyPr>
          <a:lstStyle/>
          <a:p>
            <a:endParaRPr lang="nb-NO" dirty="0"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p:cNvSpPr>
            <a:spLocks noGrp="1" noRot="1" noChangeAspect="1" noTextEdit="1"/>
          </p:cNvSpPr>
          <p:nvPr>
            <p:ph type="sldImg"/>
          </p:nvPr>
        </p:nvSpPr>
        <p:spPr bwMode="auto">
          <a:noFill/>
          <a:ln>
            <a:solidFill>
              <a:srgbClr val="000000"/>
            </a:solidFill>
            <a:miter lim="800000"/>
            <a:headEnd/>
            <a:tailEnd/>
          </a:ln>
        </p:spPr>
      </p:sp>
      <p:sp>
        <p:nvSpPr>
          <p:cNvPr id="94211" name="Rectangle 3"/>
          <p:cNvSpPr>
            <a:spLocks noGrp="1"/>
          </p:cNvSpPr>
          <p:nvPr>
            <p:ph type="body" idx="1"/>
          </p:nvPr>
        </p:nvSpPr>
        <p:spPr bwMode="auto">
          <a:noFill/>
        </p:spPr>
        <p:txBody>
          <a:bodyPr wrap="square" numCol="1" anchor="t" anchorCtr="0" compatLnSpc="1">
            <a:prstTxWarp prst="textNoShape">
              <a:avLst/>
            </a:prstTxWarp>
          </a:bodyPr>
          <a:lstStyle/>
          <a:p>
            <a:endParaRPr lang="nb-NO" dirty="0"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p:cNvSpPr>
            <a:spLocks noGrp="1" noRot="1" noChangeAspect="1" noTextEdit="1"/>
          </p:cNvSpPr>
          <p:nvPr>
            <p:ph type="sldImg"/>
          </p:nvPr>
        </p:nvSpPr>
        <p:spPr bwMode="auto">
          <a:noFill/>
          <a:ln>
            <a:solidFill>
              <a:srgbClr val="000000"/>
            </a:solidFill>
            <a:miter lim="800000"/>
            <a:headEnd/>
            <a:tailEnd/>
          </a:ln>
        </p:spPr>
      </p:sp>
      <p:sp>
        <p:nvSpPr>
          <p:cNvPr id="94211" name="Rectangle 3"/>
          <p:cNvSpPr>
            <a:spLocks noGrp="1"/>
          </p:cNvSpPr>
          <p:nvPr>
            <p:ph type="body" idx="1"/>
          </p:nvPr>
        </p:nvSpPr>
        <p:spPr bwMode="auto">
          <a:noFill/>
        </p:spPr>
        <p:txBody>
          <a:bodyPr wrap="square" numCol="1" anchor="t" anchorCtr="0" compatLnSpc="1">
            <a:prstTxWarp prst="textNoShape">
              <a:avLst/>
            </a:prstTxWarp>
          </a:bodyPr>
          <a:lstStyle/>
          <a:p>
            <a:endParaRPr lang="nb-NO" dirty="0"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Master" Target="../slideMasters/slideMaster1.xml"/><Relationship Id="rId1" Type="http://schemas.openxmlformats.org/officeDocument/2006/relationships/themeOverride" Target="../theme/themeOverride1.xml"/><Relationship Id="rId4" Type="http://schemas.openxmlformats.org/officeDocument/2006/relationships/image" Target="../media/image3.png"/></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Master" Target="../slideMasters/slideMaster1.xml"/><Relationship Id="rId1" Type="http://schemas.openxmlformats.org/officeDocument/2006/relationships/themeOverride" Target="../theme/themeOverride2.xml"/><Relationship Id="rId4" Type="http://schemas.openxmlformats.org/officeDocument/2006/relationships/image" Target="../media/image3.png"/></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tellysbilde">
    <p:spTree>
      <p:nvGrpSpPr>
        <p:cNvPr id="1" name=""/>
        <p:cNvGrpSpPr/>
        <p:nvPr/>
      </p:nvGrpSpPr>
      <p:grpSpPr>
        <a:xfrm>
          <a:off x="0" y="0"/>
          <a:ext cx="0" cy="0"/>
          <a:chOff x="0" y="0"/>
          <a:chExt cx="0" cy="0"/>
        </a:xfrm>
      </p:grpSpPr>
      <p:pic>
        <p:nvPicPr>
          <p:cNvPr id="7" name="Bilde 6" descr="PP_grunnmal 254x195_alt 2_ENG.png"/>
          <p:cNvPicPr>
            <a:picLocks noChangeAspect="1"/>
          </p:cNvPicPr>
          <p:nvPr userDrawn="1"/>
        </p:nvPicPr>
        <p:blipFill>
          <a:blip r:embed="rId2">
            <a:extLst>
              <a:ext uri="{28A0092B-C50C-407E-A947-70E740481C1C}">
                <a14:useLocalDpi xmlns="" xmlns:a14="http://schemas.microsoft.com/office/drawing/2010/main" val="0"/>
              </a:ext>
            </a:extLst>
          </a:blip>
          <a:srcRect/>
          <a:stretch>
            <a:fillRect/>
          </a:stretch>
        </p:blipFill>
        <p:spPr bwMode="auto">
          <a:xfrm>
            <a:off x="0" y="-19050"/>
            <a:ext cx="9144000" cy="68770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1634659" y="2293245"/>
            <a:ext cx="7086600" cy="1470025"/>
          </a:xfrm>
        </p:spPr>
        <p:txBody>
          <a:bodyPr/>
          <a:lstStyle>
            <a:lvl1pPr algn="l">
              <a:defRPr>
                <a:solidFill>
                  <a:schemeClr val="bg1"/>
                </a:solidFill>
              </a:defRPr>
            </a:lvl1pPr>
          </a:lstStyle>
          <a:p>
            <a:r>
              <a:rPr lang="nb-NO" smtClean="0"/>
              <a:t>Klikk for å redigere tittelstil</a:t>
            </a:r>
            <a:endParaRPr lang="nb-NO" dirty="0"/>
          </a:p>
        </p:txBody>
      </p:sp>
      <p:sp>
        <p:nvSpPr>
          <p:cNvPr id="3" name="Subtitle 2"/>
          <p:cNvSpPr>
            <a:spLocks noGrp="1"/>
          </p:cNvSpPr>
          <p:nvPr>
            <p:ph type="subTitle" idx="1"/>
          </p:nvPr>
        </p:nvSpPr>
        <p:spPr>
          <a:xfrm>
            <a:off x="1634658" y="4049020"/>
            <a:ext cx="7052141" cy="1752600"/>
          </a:xfrm>
        </p:spPr>
        <p:txBody>
          <a:bodyPr/>
          <a:lstStyle>
            <a:lvl1pPr marL="0" indent="0" algn="l">
              <a:buNone/>
              <a:defRPr>
                <a:solidFill>
                  <a:schemeClr val="bg1">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b-NO" dirty="0" smtClean="0"/>
              <a:t>Klikk for å redigere undertittelstil i malen</a:t>
            </a:r>
            <a:endParaRPr lang="nb-NO"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2_Picture with Caption">
    <p:bg>
      <p:bgPr>
        <a:solidFill>
          <a:srgbClr val="E7832F"/>
        </a:solidFill>
        <a:effectLst/>
      </p:bgPr>
    </p:bg>
    <p:spTree>
      <p:nvGrpSpPr>
        <p:cNvPr id="1" name=""/>
        <p:cNvGrpSpPr/>
        <p:nvPr/>
      </p:nvGrpSpPr>
      <p:grpSpPr>
        <a:xfrm>
          <a:off x="0" y="0"/>
          <a:ext cx="0" cy="0"/>
          <a:chOff x="0" y="0"/>
          <a:chExt cx="0" cy="0"/>
        </a:xfrm>
      </p:grpSpPr>
      <p:sp>
        <p:nvSpPr>
          <p:cNvPr id="5" name="Rectangle 6"/>
          <p:cNvSpPr/>
          <p:nvPr/>
        </p:nvSpPr>
        <p:spPr>
          <a:xfrm>
            <a:off x="0" y="6497638"/>
            <a:ext cx="1260475" cy="360362"/>
          </a:xfrm>
          <a:prstGeom prst="rect">
            <a:avLst/>
          </a:prstGeom>
          <a:solidFill>
            <a:srgbClr val="003871"/>
          </a:solidFill>
          <a:ln w="0" cap="flat" cmpd="sng" algn="ctr">
            <a:no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nb-NO"/>
          </a:p>
        </p:txBody>
      </p:sp>
      <p:sp>
        <p:nvSpPr>
          <p:cNvPr id="6" name="Rectangle 8"/>
          <p:cNvSpPr/>
          <p:nvPr/>
        </p:nvSpPr>
        <p:spPr>
          <a:xfrm>
            <a:off x="1260475" y="6497638"/>
            <a:ext cx="7883525" cy="360362"/>
          </a:xfrm>
          <a:prstGeom prst="rect">
            <a:avLst/>
          </a:prstGeom>
          <a:gradFill flip="none" rotWithShape="1">
            <a:gsLst>
              <a:gs pos="10000">
                <a:srgbClr val="39AEBB"/>
              </a:gs>
              <a:gs pos="92000">
                <a:srgbClr val="003871"/>
              </a:gs>
            </a:gsLst>
            <a:lin ang="0" scaled="1"/>
            <a:tileRect/>
          </a:gra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nb-NO"/>
          </a:p>
        </p:txBody>
      </p:sp>
      <p:pic>
        <p:nvPicPr>
          <p:cNvPr id="7" name="Picture 9" descr="Logo negativ.png"/>
          <p:cNvPicPr>
            <a:picLocks noChangeAspect="1"/>
          </p:cNvPicPr>
          <p:nvPr/>
        </p:nvPicPr>
        <p:blipFill>
          <a:blip r:embed="rId2"/>
          <a:srcRect/>
          <a:stretch>
            <a:fillRect/>
          </a:stretch>
        </p:blipFill>
        <p:spPr bwMode="auto">
          <a:xfrm>
            <a:off x="46038" y="6570663"/>
            <a:ext cx="1152525" cy="223837"/>
          </a:xfrm>
          <a:prstGeom prst="rect">
            <a:avLst/>
          </a:prstGeom>
          <a:noFill/>
          <a:ln w="9525">
            <a:noFill/>
            <a:miter lim="800000"/>
            <a:headEnd/>
            <a:tailEnd/>
          </a:ln>
        </p:spPr>
      </p:pic>
      <p:sp>
        <p:nvSpPr>
          <p:cNvPr id="8" name="Rectangle 7"/>
          <p:cNvSpPr/>
          <p:nvPr userDrawn="1"/>
        </p:nvSpPr>
        <p:spPr>
          <a:xfrm>
            <a:off x="0" y="6497638"/>
            <a:ext cx="1260475" cy="360362"/>
          </a:xfrm>
          <a:prstGeom prst="rect">
            <a:avLst/>
          </a:prstGeom>
          <a:solidFill>
            <a:srgbClr val="003871"/>
          </a:solidFill>
          <a:ln w="0" cap="flat" cmpd="sng" algn="ctr">
            <a:no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nb-NO"/>
          </a:p>
        </p:txBody>
      </p:sp>
      <p:sp>
        <p:nvSpPr>
          <p:cNvPr id="9" name="Rectangle 10"/>
          <p:cNvSpPr/>
          <p:nvPr userDrawn="1"/>
        </p:nvSpPr>
        <p:spPr>
          <a:xfrm>
            <a:off x="1260475" y="6497638"/>
            <a:ext cx="7883525" cy="360362"/>
          </a:xfrm>
          <a:prstGeom prst="rect">
            <a:avLst/>
          </a:prstGeom>
          <a:gradFill flip="none" rotWithShape="1">
            <a:gsLst>
              <a:gs pos="10000">
                <a:srgbClr val="39AEBB"/>
              </a:gs>
              <a:gs pos="92000">
                <a:srgbClr val="003871"/>
              </a:gs>
            </a:gsLst>
            <a:lin ang="0" scaled="1"/>
            <a:tileRect/>
          </a:gra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nb-NO"/>
          </a:p>
        </p:txBody>
      </p:sp>
      <p:sp>
        <p:nvSpPr>
          <p:cNvPr id="2" name="Title 1"/>
          <p:cNvSpPr>
            <a:spLocks noGrp="1"/>
          </p:cNvSpPr>
          <p:nvPr>
            <p:ph type="title"/>
          </p:nvPr>
        </p:nvSpPr>
        <p:spPr>
          <a:xfrm>
            <a:off x="1792288" y="4800600"/>
            <a:ext cx="5486400" cy="566738"/>
          </a:xfrm>
        </p:spPr>
        <p:txBody>
          <a:bodyPr anchor="b">
            <a:normAutofit/>
          </a:bodyPr>
          <a:lstStyle>
            <a:lvl1pPr algn="l">
              <a:defRPr sz="3000" b="1">
                <a:solidFill>
                  <a:srgbClr val="FFFFFF"/>
                </a:solidFill>
              </a:defRPr>
            </a:lvl1pPr>
          </a:lstStyle>
          <a:p>
            <a:r>
              <a:rPr lang="nb-NO" smtClean="0"/>
              <a:t>Klikk for å redigere tittelstil</a:t>
            </a:r>
            <a:endParaRPr lang="nb-NO" dirty="0"/>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nb-NO" noProof="0" smtClean="0"/>
              <a:t>Klikk ikonet for å legge til et bilde</a:t>
            </a:r>
            <a:endParaRPr lang="nb-NO" noProof="0" dirty="0"/>
          </a:p>
        </p:txBody>
      </p:sp>
      <p:sp>
        <p:nvSpPr>
          <p:cNvPr id="4" name="Text Placeholder 3"/>
          <p:cNvSpPr>
            <a:spLocks noGrp="1"/>
          </p:cNvSpPr>
          <p:nvPr>
            <p:ph type="body" sz="half" idx="2"/>
          </p:nvPr>
        </p:nvSpPr>
        <p:spPr>
          <a:xfrm>
            <a:off x="1792288" y="5367338"/>
            <a:ext cx="5486400" cy="804862"/>
          </a:xfrm>
        </p:spPr>
        <p:txBody>
          <a:bodyPr>
            <a:normAutofit/>
          </a:bodyPr>
          <a:lstStyle>
            <a:lvl1pPr marL="0" indent="0">
              <a:buNone/>
              <a:defRPr sz="2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smtClean="0"/>
              <a:t>Klikk for å redigere tekststiler i malen</a:t>
            </a:r>
          </a:p>
        </p:txBody>
      </p:sp>
      <p:pic>
        <p:nvPicPr>
          <p:cNvPr id="11" name="Bilde 10" descr="Eng_logo_NIPH_hvit tekst.png"/>
          <p:cNvPicPr>
            <a:picLocks noChangeAspect="1"/>
          </p:cNvPicPr>
          <p:nvPr userDrawn="1"/>
        </p:nvPicPr>
        <p:blipFill>
          <a:blip r:embed="rId3">
            <a:extLst>
              <a:ext uri="{28A0092B-C50C-407E-A947-70E740481C1C}">
                <a14:useLocalDpi xmlns="" xmlns:a14="http://schemas.microsoft.com/office/drawing/2010/main" val="0"/>
              </a:ext>
            </a:extLst>
          </a:blip>
          <a:srcRect/>
          <a:stretch>
            <a:fillRect/>
          </a:stretch>
        </p:blipFill>
        <p:spPr bwMode="auto">
          <a:xfrm>
            <a:off x="260350" y="6538913"/>
            <a:ext cx="615950" cy="3032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12_Picture with Caption">
    <p:bg>
      <p:bgPr>
        <a:solidFill>
          <a:schemeClr val="accent3">
            <a:lumMod val="75000"/>
            <a:alpha val="90000"/>
          </a:schemeClr>
        </a:solidFill>
        <a:effectLst/>
      </p:bgPr>
    </p:bg>
    <p:spTree>
      <p:nvGrpSpPr>
        <p:cNvPr id="1" name=""/>
        <p:cNvGrpSpPr/>
        <p:nvPr/>
      </p:nvGrpSpPr>
      <p:grpSpPr>
        <a:xfrm>
          <a:off x="0" y="0"/>
          <a:ext cx="0" cy="0"/>
          <a:chOff x="0" y="0"/>
          <a:chExt cx="0" cy="0"/>
        </a:xfrm>
      </p:grpSpPr>
      <p:sp>
        <p:nvSpPr>
          <p:cNvPr id="5" name="Rectangle 6"/>
          <p:cNvSpPr/>
          <p:nvPr/>
        </p:nvSpPr>
        <p:spPr>
          <a:xfrm>
            <a:off x="0" y="6497638"/>
            <a:ext cx="1260475" cy="360362"/>
          </a:xfrm>
          <a:prstGeom prst="rect">
            <a:avLst/>
          </a:prstGeom>
          <a:solidFill>
            <a:srgbClr val="003871"/>
          </a:solidFill>
          <a:ln w="0" cap="flat" cmpd="sng" algn="ctr">
            <a:no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nb-NO"/>
          </a:p>
        </p:txBody>
      </p:sp>
      <p:sp>
        <p:nvSpPr>
          <p:cNvPr id="6" name="Rectangle 8"/>
          <p:cNvSpPr/>
          <p:nvPr/>
        </p:nvSpPr>
        <p:spPr>
          <a:xfrm>
            <a:off x="1260475" y="6497638"/>
            <a:ext cx="7883525" cy="360362"/>
          </a:xfrm>
          <a:prstGeom prst="rect">
            <a:avLst/>
          </a:prstGeom>
          <a:gradFill flip="none" rotWithShape="1">
            <a:gsLst>
              <a:gs pos="10000">
                <a:srgbClr val="39AEBB"/>
              </a:gs>
              <a:gs pos="92000">
                <a:srgbClr val="003871"/>
              </a:gs>
            </a:gsLst>
            <a:lin ang="0" scaled="1"/>
            <a:tileRect/>
          </a:gra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nb-NO"/>
          </a:p>
        </p:txBody>
      </p:sp>
      <p:pic>
        <p:nvPicPr>
          <p:cNvPr id="7" name="Picture 9" descr="Logo negativ.png"/>
          <p:cNvPicPr>
            <a:picLocks noChangeAspect="1"/>
          </p:cNvPicPr>
          <p:nvPr/>
        </p:nvPicPr>
        <p:blipFill>
          <a:blip r:embed="rId2"/>
          <a:srcRect/>
          <a:stretch>
            <a:fillRect/>
          </a:stretch>
        </p:blipFill>
        <p:spPr bwMode="auto">
          <a:xfrm>
            <a:off x="46038" y="6570663"/>
            <a:ext cx="1152525" cy="223837"/>
          </a:xfrm>
          <a:prstGeom prst="rect">
            <a:avLst/>
          </a:prstGeom>
          <a:noFill/>
          <a:ln w="9525">
            <a:noFill/>
            <a:miter lim="800000"/>
            <a:headEnd/>
            <a:tailEnd/>
          </a:ln>
        </p:spPr>
      </p:pic>
      <p:sp>
        <p:nvSpPr>
          <p:cNvPr id="8" name="Rectangle 7"/>
          <p:cNvSpPr/>
          <p:nvPr userDrawn="1"/>
        </p:nvSpPr>
        <p:spPr>
          <a:xfrm>
            <a:off x="0" y="6497638"/>
            <a:ext cx="1260475" cy="360362"/>
          </a:xfrm>
          <a:prstGeom prst="rect">
            <a:avLst/>
          </a:prstGeom>
          <a:solidFill>
            <a:srgbClr val="003871"/>
          </a:solidFill>
          <a:ln w="0" cap="flat" cmpd="sng" algn="ctr">
            <a:no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nb-NO"/>
          </a:p>
        </p:txBody>
      </p:sp>
      <p:sp>
        <p:nvSpPr>
          <p:cNvPr id="9" name="Rectangle 10"/>
          <p:cNvSpPr/>
          <p:nvPr userDrawn="1"/>
        </p:nvSpPr>
        <p:spPr>
          <a:xfrm>
            <a:off x="1260475" y="6497638"/>
            <a:ext cx="7883525" cy="360362"/>
          </a:xfrm>
          <a:prstGeom prst="rect">
            <a:avLst/>
          </a:prstGeom>
          <a:gradFill flip="none" rotWithShape="1">
            <a:gsLst>
              <a:gs pos="10000">
                <a:srgbClr val="39AEBB"/>
              </a:gs>
              <a:gs pos="92000">
                <a:srgbClr val="003871"/>
              </a:gs>
            </a:gsLst>
            <a:lin ang="0" scaled="1"/>
            <a:tileRect/>
          </a:gra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nb-NO"/>
          </a:p>
        </p:txBody>
      </p:sp>
      <p:sp>
        <p:nvSpPr>
          <p:cNvPr id="2" name="Title 1"/>
          <p:cNvSpPr>
            <a:spLocks noGrp="1"/>
          </p:cNvSpPr>
          <p:nvPr>
            <p:ph type="title"/>
          </p:nvPr>
        </p:nvSpPr>
        <p:spPr>
          <a:xfrm>
            <a:off x="1792288" y="4800600"/>
            <a:ext cx="5486400" cy="566738"/>
          </a:xfrm>
        </p:spPr>
        <p:txBody>
          <a:bodyPr anchor="b">
            <a:normAutofit/>
          </a:bodyPr>
          <a:lstStyle>
            <a:lvl1pPr algn="l">
              <a:defRPr sz="3000" b="1">
                <a:solidFill>
                  <a:srgbClr val="FFFFFF"/>
                </a:solidFill>
              </a:defRPr>
            </a:lvl1pPr>
          </a:lstStyle>
          <a:p>
            <a:r>
              <a:rPr lang="nb-NO" smtClean="0"/>
              <a:t>Klikk for å redigere tittelstil</a:t>
            </a:r>
            <a:endParaRPr lang="nb-NO" dirty="0"/>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nb-NO" noProof="0" smtClean="0"/>
              <a:t>Klikk ikonet for å legge til et bilde</a:t>
            </a:r>
            <a:endParaRPr lang="nb-NO" noProof="0" dirty="0"/>
          </a:p>
        </p:txBody>
      </p:sp>
      <p:sp>
        <p:nvSpPr>
          <p:cNvPr id="4" name="Text Placeholder 3"/>
          <p:cNvSpPr>
            <a:spLocks noGrp="1"/>
          </p:cNvSpPr>
          <p:nvPr>
            <p:ph type="body" sz="half" idx="2"/>
          </p:nvPr>
        </p:nvSpPr>
        <p:spPr>
          <a:xfrm>
            <a:off x="1792288" y="5367338"/>
            <a:ext cx="5486400" cy="804862"/>
          </a:xfrm>
        </p:spPr>
        <p:txBody>
          <a:bodyPr>
            <a:normAutofit/>
          </a:bodyPr>
          <a:lstStyle>
            <a:lvl1pPr marL="0" indent="0">
              <a:buNone/>
              <a:defRPr sz="2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smtClean="0"/>
              <a:t>Klikk for å redigere tekststiler i malen</a:t>
            </a:r>
          </a:p>
        </p:txBody>
      </p:sp>
      <p:pic>
        <p:nvPicPr>
          <p:cNvPr id="11" name="Bilde 10" descr="Eng_logo_NIPH_hvit tekst.png"/>
          <p:cNvPicPr>
            <a:picLocks noChangeAspect="1"/>
          </p:cNvPicPr>
          <p:nvPr userDrawn="1"/>
        </p:nvPicPr>
        <p:blipFill>
          <a:blip r:embed="rId3">
            <a:extLst>
              <a:ext uri="{28A0092B-C50C-407E-A947-70E740481C1C}">
                <a14:useLocalDpi xmlns="" xmlns:a14="http://schemas.microsoft.com/office/drawing/2010/main" val="0"/>
              </a:ext>
            </a:extLst>
          </a:blip>
          <a:srcRect/>
          <a:stretch>
            <a:fillRect/>
          </a:stretch>
        </p:blipFill>
        <p:spPr bwMode="auto">
          <a:xfrm>
            <a:off x="260350" y="6538913"/>
            <a:ext cx="615950" cy="3032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3_Picture with Caption">
    <p:bg>
      <p:bgPr>
        <a:solidFill>
          <a:srgbClr val="342C26">
            <a:alpha val="79999"/>
          </a:srgbClr>
        </a:solidFill>
        <a:effectLst/>
      </p:bgPr>
    </p:bg>
    <p:spTree>
      <p:nvGrpSpPr>
        <p:cNvPr id="1" name=""/>
        <p:cNvGrpSpPr/>
        <p:nvPr/>
      </p:nvGrpSpPr>
      <p:grpSpPr>
        <a:xfrm>
          <a:off x="0" y="0"/>
          <a:ext cx="0" cy="0"/>
          <a:chOff x="0" y="0"/>
          <a:chExt cx="0" cy="0"/>
        </a:xfrm>
      </p:grpSpPr>
      <p:sp>
        <p:nvSpPr>
          <p:cNvPr id="5" name="Rectangle 6"/>
          <p:cNvSpPr/>
          <p:nvPr/>
        </p:nvSpPr>
        <p:spPr>
          <a:xfrm>
            <a:off x="0" y="6497638"/>
            <a:ext cx="1260475" cy="360362"/>
          </a:xfrm>
          <a:prstGeom prst="rect">
            <a:avLst/>
          </a:prstGeom>
          <a:solidFill>
            <a:srgbClr val="003871"/>
          </a:solidFill>
          <a:ln w="0" cap="flat" cmpd="sng" algn="ctr">
            <a:no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nb-NO"/>
          </a:p>
        </p:txBody>
      </p:sp>
      <p:sp>
        <p:nvSpPr>
          <p:cNvPr id="6" name="Rectangle 8"/>
          <p:cNvSpPr/>
          <p:nvPr/>
        </p:nvSpPr>
        <p:spPr>
          <a:xfrm>
            <a:off x="1260475" y="6497638"/>
            <a:ext cx="7883525" cy="360362"/>
          </a:xfrm>
          <a:prstGeom prst="rect">
            <a:avLst/>
          </a:prstGeom>
          <a:gradFill flip="none" rotWithShape="1">
            <a:gsLst>
              <a:gs pos="10000">
                <a:srgbClr val="39AEBB"/>
              </a:gs>
              <a:gs pos="92000">
                <a:srgbClr val="003871"/>
              </a:gs>
            </a:gsLst>
            <a:lin ang="0" scaled="1"/>
            <a:tileRect/>
          </a:gra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nb-NO"/>
          </a:p>
        </p:txBody>
      </p:sp>
      <p:pic>
        <p:nvPicPr>
          <p:cNvPr id="7" name="Picture 9" descr="Logo negativ.png"/>
          <p:cNvPicPr>
            <a:picLocks noChangeAspect="1"/>
          </p:cNvPicPr>
          <p:nvPr/>
        </p:nvPicPr>
        <p:blipFill>
          <a:blip r:embed="rId2"/>
          <a:srcRect/>
          <a:stretch>
            <a:fillRect/>
          </a:stretch>
        </p:blipFill>
        <p:spPr bwMode="auto">
          <a:xfrm>
            <a:off x="46038" y="6570663"/>
            <a:ext cx="1152525" cy="223837"/>
          </a:xfrm>
          <a:prstGeom prst="rect">
            <a:avLst/>
          </a:prstGeom>
          <a:noFill/>
          <a:ln w="9525">
            <a:noFill/>
            <a:miter lim="800000"/>
            <a:headEnd/>
            <a:tailEnd/>
          </a:ln>
        </p:spPr>
      </p:pic>
      <p:sp>
        <p:nvSpPr>
          <p:cNvPr id="8" name="Rectangle 7"/>
          <p:cNvSpPr/>
          <p:nvPr userDrawn="1"/>
        </p:nvSpPr>
        <p:spPr>
          <a:xfrm>
            <a:off x="0" y="6497638"/>
            <a:ext cx="1260475" cy="360362"/>
          </a:xfrm>
          <a:prstGeom prst="rect">
            <a:avLst/>
          </a:prstGeom>
          <a:solidFill>
            <a:srgbClr val="003871"/>
          </a:solidFill>
          <a:ln w="0" cap="flat" cmpd="sng" algn="ctr">
            <a:no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nb-NO"/>
          </a:p>
        </p:txBody>
      </p:sp>
      <p:sp>
        <p:nvSpPr>
          <p:cNvPr id="9" name="Rectangle 10"/>
          <p:cNvSpPr/>
          <p:nvPr userDrawn="1"/>
        </p:nvSpPr>
        <p:spPr>
          <a:xfrm>
            <a:off x="1260475" y="6497638"/>
            <a:ext cx="7883525" cy="360362"/>
          </a:xfrm>
          <a:prstGeom prst="rect">
            <a:avLst/>
          </a:prstGeom>
          <a:gradFill flip="none" rotWithShape="1">
            <a:gsLst>
              <a:gs pos="10000">
                <a:srgbClr val="39AEBB"/>
              </a:gs>
              <a:gs pos="92000">
                <a:srgbClr val="003871"/>
              </a:gs>
            </a:gsLst>
            <a:lin ang="0" scaled="1"/>
            <a:tileRect/>
          </a:gra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nb-NO"/>
          </a:p>
        </p:txBody>
      </p:sp>
      <p:sp>
        <p:nvSpPr>
          <p:cNvPr id="2" name="Title 1"/>
          <p:cNvSpPr>
            <a:spLocks noGrp="1"/>
          </p:cNvSpPr>
          <p:nvPr>
            <p:ph type="title"/>
          </p:nvPr>
        </p:nvSpPr>
        <p:spPr>
          <a:xfrm>
            <a:off x="1792288" y="4800600"/>
            <a:ext cx="5486400" cy="566738"/>
          </a:xfrm>
        </p:spPr>
        <p:txBody>
          <a:bodyPr anchor="b">
            <a:normAutofit/>
          </a:bodyPr>
          <a:lstStyle>
            <a:lvl1pPr algn="l">
              <a:defRPr sz="3000" b="1">
                <a:solidFill>
                  <a:schemeClr val="bg1"/>
                </a:solidFill>
              </a:defRPr>
            </a:lvl1pPr>
          </a:lstStyle>
          <a:p>
            <a:r>
              <a:rPr lang="nb-NO" smtClean="0"/>
              <a:t>Klikk for å redigere tittelstil</a:t>
            </a:r>
            <a:endParaRPr lang="nb-NO" dirty="0"/>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nb-NO" noProof="0" smtClean="0"/>
              <a:t>Klikk ikonet for å legge til et bilde</a:t>
            </a:r>
            <a:endParaRPr lang="nb-NO" noProof="0"/>
          </a:p>
        </p:txBody>
      </p:sp>
      <p:sp>
        <p:nvSpPr>
          <p:cNvPr id="4" name="Text Placeholder 3"/>
          <p:cNvSpPr>
            <a:spLocks noGrp="1"/>
          </p:cNvSpPr>
          <p:nvPr>
            <p:ph type="body" sz="half" idx="2"/>
          </p:nvPr>
        </p:nvSpPr>
        <p:spPr>
          <a:xfrm>
            <a:off x="1792288" y="5367338"/>
            <a:ext cx="5486400" cy="804862"/>
          </a:xfrm>
        </p:spPr>
        <p:txBody>
          <a:bodyPr>
            <a:normAutofit/>
          </a:bodyPr>
          <a:lstStyle>
            <a:lvl1pPr marL="0" indent="0">
              <a:buNone/>
              <a:defRPr sz="2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smtClean="0"/>
              <a:t>Klikk for å redigere tekststiler i malen</a:t>
            </a:r>
          </a:p>
        </p:txBody>
      </p:sp>
      <p:pic>
        <p:nvPicPr>
          <p:cNvPr id="11" name="Bilde 10" descr="Eng_logo_NIPH_hvit tekst.png"/>
          <p:cNvPicPr>
            <a:picLocks noChangeAspect="1"/>
          </p:cNvPicPr>
          <p:nvPr userDrawn="1"/>
        </p:nvPicPr>
        <p:blipFill>
          <a:blip r:embed="rId3">
            <a:extLst>
              <a:ext uri="{28A0092B-C50C-407E-A947-70E740481C1C}">
                <a14:useLocalDpi xmlns="" xmlns:a14="http://schemas.microsoft.com/office/drawing/2010/main" val="0"/>
              </a:ext>
            </a:extLst>
          </a:blip>
          <a:srcRect/>
          <a:stretch>
            <a:fillRect/>
          </a:stretch>
        </p:blipFill>
        <p:spPr bwMode="auto">
          <a:xfrm>
            <a:off x="260350" y="6538913"/>
            <a:ext cx="615950" cy="3032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4_Picture with Caption">
    <p:bg>
      <p:bgPr>
        <a:solidFill>
          <a:schemeClr val="bg1">
            <a:lumMod val="65000"/>
          </a:schemeClr>
        </a:solidFill>
        <a:effectLst/>
      </p:bgPr>
    </p:bg>
    <p:spTree>
      <p:nvGrpSpPr>
        <p:cNvPr id="1" name=""/>
        <p:cNvGrpSpPr/>
        <p:nvPr/>
      </p:nvGrpSpPr>
      <p:grpSpPr>
        <a:xfrm>
          <a:off x="0" y="0"/>
          <a:ext cx="0" cy="0"/>
          <a:chOff x="0" y="0"/>
          <a:chExt cx="0" cy="0"/>
        </a:xfrm>
      </p:grpSpPr>
      <p:sp>
        <p:nvSpPr>
          <p:cNvPr id="5" name="Rectangle 6"/>
          <p:cNvSpPr/>
          <p:nvPr/>
        </p:nvSpPr>
        <p:spPr>
          <a:xfrm>
            <a:off x="0" y="6497638"/>
            <a:ext cx="1260475" cy="360362"/>
          </a:xfrm>
          <a:prstGeom prst="rect">
            <a:avLst/>
          </a:prstGeom>
          <a:solidFill>
            <a:srgbClr val="003871"/>
          </a:solidFill>
          <a:ln w="0" cap="flat" cmpd="sng" algn="ctr">
            <a:no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nb-NO"/>
          </a:p>
        </p:txBody>
      </p:sp>
      <p:sp>
        <p:nvSpPr>
          <p:cNvPr id="6" name="Rectangle 8"/>
          <p:cNvSpPr/>
          <p:nvPr/>
        </p:nvSpPr>
        <p:spPr>
          <a:xfrm>
            <a:off x="1260475" y="6497638"/>
            <a:ext cx="7883525" cy="360362"/>
          </a:xfrm>
          <a:prstGeom prst="rect">
            <a:avLst/>
          </a:prstGeom>
          <a:gradFill flip="none" rotWithShape="1">
            <a:gsLst>
              <a:gs pos="10000">
                <a:srgbClr val="39AEBB"/>
              </a:gs>
              <a:gs pos="92000">
                <a:srgbClr val="003871"/>
              </a:gs>
            </a:gsLst>
            <a:lin ang="0" scaled="1"/>
            <a:tileRect/>
          </a:gra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nb-NO"/>
          </a:p>
        </p:txBody>
      </p:sp>
      <p:pic>
        <p:nvPicPr>
          <p:cNvPr id="7" name="Picture 9" descr="Logo negativ.png"/>
          <p:cNvPicPr>
            <a:picLocks noChangeAspect="1"/>
          </p:cNvPicPr>
          <p:nvPr/>
        </p:nvPicPr>
        <p:blipFill>
          <a:blip r:embed="rId2"/>
          <a:srcRect/>
          <a:stretch>
            <a:fillRect/>
          </a:stretch>
        </p:blipFill>
        <p:spPr bwMode="auto">
          <a:xfrm>
            <a:off x="46038" y="6570663"/>
            <a:ext cx="1152525" cy="223837"/>
          </a:xfrm>
          <a:prstGeom prst="rect">
            <a:avLst/>
          </a:prstGeom>
          <a:noFill/>
          <a:ln w="9525">
            <a:noFill/>
            <a:miter lim="800000"/>
            <a:headEnd/>
            <a:tailEnd/>
          </a:ln>
        </p:spPr>
      </p:pic>
      <p:sp>
        <p:nvSpPr>
          <p:cNvPr id="8" name="Rectangle 7"/>
          <p:cNvSpPr/>
          <p:nvPr userDrawn="1"/>
        </p:nvSpPr>
        <p:spPr>
          <a:xfrm>
            <a:off x="0" y="6497638"/>
            <a:ext cx="1260475" cy="360362"/>
          </a:xfrm>
          <a:prstGeom prst="rect">
            <a:avLst/>
          </a:prstGeom>
          <a:solidFill>
            <a:srgbClr val="003871"/>
          </a:solidFill>
          <a:ln w="0" cap="flat" cmpd="sng" algn="ctr">
            <a:no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nb-NO"/>
          </a:p>
        </p:txBody>
      </p:sp>
      <p:sp>
        <p:nvSpPr>
          <p:cNvPr id="9" name="Rectangle 10"/>
          <p:cNvSpPr/>
          <p:nvPr userDrawn="1"/>
        </p:nvSpPr>
        <p:spPr>
          <a:xfrm>
            <a:off x="1260475" y="6497638"/>
            <a:ext cx="7883525" cy="360362"/>
          </a:xfrm>
          <a:prstGeom prst="rect">
            <a:avLst/>
          </a:prstGeom>
          <a:gradFill flip="none" rotWithShape="1">
            <a:gsLst>
              <a:gs pos="10000">
                <a:srgbClr val="39AEBB"/>
              </a:gs>
              <a:gs pos="92000">
                <a:srgbClr val="003871"/>
              </a:gs>
            </a:gsLst>
            <a:lin ang="0" scaled="1"/>
            <a:tileRect/>
          </a:gra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nb-NO"/>
          </a:p>
        </p:txBody>
      </p:sp>
      <p:sp>
        <p:nvSpPr>
          <p:cNvPr id="2" name="Title 1"/>
          <p:cNvSpPr>
            <a:spLocks noGrp="1"/>
          </p:cNvSpPr>
          <p:nvPr>
            <p:ph type="title"/>
          </p:nvPr>
        </p:nvSpPr>
        <p:spPr>
          <a:xfrm>
            <a:off x="1792288" y="4800600"/>
            <a:ext cx="5486400" cy="566738"/>
          </a:xfrm>
        </p:spPr>
        <p:txBody>
          <a:bodyPr anchor="b">
            <a:normAutofit/>
          </a:bodyPr>
          <a:lstStyle>
            <a:lvl1pPr algn="l">
              <a:defRPr sz="3000" b="1">
                <a:solidFill>
                  <a:srgbClr val="003871"/>
                </a:solidFill>
              </a:defRPr>
            </a:lvl1pPr>
          </a:lstStyle>
          <a:p>
            <a:r>
              <a:rPr lang="nb-NO" smtClean="0"/>
              <a:t>Klikk for å redigere tittelstil</a:t>
            </a:r>
            <a:endParaRPr lang="nb-NO" dirty="0"/>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nb-NO" noProof="0" smtClean="0"/>
              <a:t>Klikk ikonet for å legge til et bilde</a:t>
            </a:r>
            <a:endParaRPr lang="nb-NO" noProof="0"/>
          </a:p>
        </p:txBody>
      </p:sp>
      <p:sp>
        <p:nvSpPr>
          <p:cNvPr id="4" name="Text Placeholder 3"/>
          <p:cNvSpPr>
            <a:spLocks noGrp="1"/>
          </p:cNvSpPr>
          <p:nvPr>
            <p:ph type="body" sz="half" idx="2"/>
          </p:nvPr>
        </p:nvSpPr>
        <p:spPr>
          <a:xfrm>
            <a:off x="1792288" y="5367338"/>
            <a:ext cx="5486400" cy="804862"/>
          </a:xfrm>
        </p:spPr>
        <p:txBody>
          <a:bodyPr>
            <a:normAutofit/>
          </a:bodyPr>
          <a:lstStyle>
            <a:lvl1pPr marL="0" indent="0">
              <a:buNone/>
              <a:defRPr sz="2400">
                <a:solidFill>
                  <a:srgbClr val="00387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smtClean="0"/>
              <a:t>Klikk for å redigere tekststiler i malen</a:t>
            </a:r>
          </a:p>
        </p:txBody>
      </p:sp>
      <p:pic>
        <p:nvPicPr>
          <p:cNvPr id="11" name="Bilde 10" descr="Eng_logo_NIPH_hvit tekst.png"/>
          <p:cNvPicPr>
            <a:picLocks noChangeAspect="1"/>
          </p:cNvPicPr>
          <p:nvPr userDrawn="1"/>
        </p:nvPicPr>
        <p:blipFill>
          <a:blip r:embed="rId3">
            <a:extLst>
              <a:ext uri="{28A0092B-C50C-407E-A947-70E740481C1C}">
                <a14:useLocalDpi xmlns="" xmlns:a14="http://schemas.microsoft.com/office/drawing/2010/main" val="0"/>
              </a:ext>
            </a:extLst>
          </a:blip>
          <a:srcRect/>
          <a:stretch>
            <a:fillRect/>
          </a:stretch>
        </p:blipFill>
        <p:spPr bwMode="auto">
          <a:xfrm>
            <a:off x="260350" y="6538913"/>
            <a:ext cx="615950" cy="3032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5_Picture with Caption">
    <p:spTree>
      <p:nvGrpSpPr>
        <p:cNvPr id="1" name=""/>
        <p:cNvGrpSpPr/>
        <p:nvPr/>
      </p:nvGrpSpPr>
      <p:grpSpPr>
        <a:xfrm>
          <a:off x="0" y="0"/>
          <a:ext cx="0" cy="0"/>
          <a:chOff x="0" y="0"/>
          <a:chExt cx="0" cy="0"/>
        </a:xfrm>
      </p:grpSpPr>
      <p:sp>
        <p:nvSpPr>
          <p:cNvPr id="5" name="Rectangle 6"/>
          <p:cNvSpPr/>
          <p:nvPr/>
        </p:nvSpPr>
        <p:spPr>
          <a:xfrm>
            <a:off x="0" y="6497638"/>
            <a:ext cx="1260475" cy="360362"/>
          </a:xfrm>
          <a:prstGeom prst="rect">
            <a:avLst/>
          </a:prstGeom>
          <a:solidFill>
            <a:srgbClr val="003871"/>
          </a:solidFill>
          <a:ln w="0" cap="flat" cmpd="sng" algn="ctr">
            <a:no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nb-NO"/>
          </a:p>
        </p:txBody>
      </p:sp>
      <p:sp>
        <p:nvSpPr>
          <p:cNvPr id="6" name="Rectangle 8"/>
          <p:cNvSpPr/>
          <p:nvPr/>
        </p:nvSpPr>
        <p:spPr>
          <a:xfrm>
            <a:off x="1260475" y="6497638"/>
            <a:ext cx="7883525" cy="360362"/>
          </a:xfrm>
          <a:prstGeom prst="rect">
            <a:avLst/>
          </a:prstGeom>
          <a:gradFill flip="none" rotWithShape="1">
            <a:gsLst>
              <a:gs pos="10000">
                <a:srgbClr val="39AEBB"/>
              </a:gs>
              <a:gs pos="92000">
                <a:srgbClr val="003871"/>
              </a:gs>
            </a:gsLst>
            <a:lin ang="0" scaled="1"/>
            <a:tileRect/>
          </a:gra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nb-NO"/>
          </a:p>
        </p:txBody>
      </p:sp>
      <p:pic>
        <p:nvPicPr>
          <p:cNvPr id="7" name="Picture 9" descr="Logo negativ.png"/>
          <p:cNvPicPr>
            <a:picLocks noChangeAspect="1"/>
          </p:cNvPicPr>
          <p:nvPr/>
        </p:nvPicPr>
        <p:blipFill>
          <a:blip r:embed="rId3"/>
          <a:srcRect/>
          <a:stretch>
            <a:fillRect/>
          </a:stretch>
        </p:blipFill>
        <p:spPr bwMode="auto">
          <a:xfrm>
            <a:off x="46038" y="6570663"/>
            <a:ext cx="1152525" cy="223837"/>
          </a:xfrm>
          <a:prstGeom prst="rect">
            <a:avLst/>
          </a:prstGeom>
          <a:noFill/>
          <a:ln w="9525">
            <a:noFill/>
            <a:miter lim="800000"/>
            <a:headEnd/>
            <a:tailEnd/>
          </a:ln>
        </p:spPr>
      </p:pic>
      <p:sp>
        <p:nvSpPr>
          <p:cNvPr id="8" name="Rectangle 7"/>
          <p:cNvSpPr/>
          <p:nvPr userDrawn="1"/>
        </p:nvSpPr>
        <p:spPr>
          <a:xfrm>
            <a:off x="0" y="6497638"/>
            <a:ext cx="1260475" cy="360362"/>
          </a:xfrm>
          <a:prstGeom prst="rect">
            <a:avLst/>
          </a:prstGeom>
          <a:solidFill>
            <a:srgbClr val="003871"/>
          </a:solidFill>
          <a:ln w="0" cap="flat" cmpd="sng" algn="ctr">
            <a:no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nb-NO"/>
          </a:p>
        </p:txBody>
      </p:sp>
      <p:sp>
        <p:nvSpPr>
          <p:cNvPr id="9" name="Rectangle 10"/>
          <p:cNvSpPr/>
          <p:nvPr userDrawn="1"/>
        </p:nvSpPr>
        <p:spPr>
          <a:xfrm>
            <a:off x="1260475" y="6497638"/>
            <a:ext cx="7883525" cy="360362"/>
          </a:xfrm>
          <a:prstGeom prst="rect">
            <a:avLst/>
          </a:prstGeom>
          <a:gradFill flip="none" rotWithShape="1">
            <a:gsLst>
              <a:gs pos="10000">
                <a:srgbClr val="39AEBB"/>
              </a:gs>
              <a:gs pos="92000">
                <a:srgbClr val="003871"/>
              </a:gs>
            </a:gsLst>
            <a:lin ang="0" scaled="1"/>
            <a:tileRect/>
          </a:gra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nb-NO"/>
          </a:p>
        </p:txBody>
      </p:sp>
      <p:sp>
        <p:nvSpPr>
          <p:cNvPr id="2" name="Title 1"/>
          <p:cNvSpPr>
            <a:spLocks noGrp="1"/>
          </p:cNvSpPr>
          <p:nvPr>
            <p:ph type="title"/>
          </p:nvPr>
        </p:nvSpPr>
        <p:spPr>
          <a:xfrm>
            <a:off x="1792288" y="4800600"/>
            <a:ext cx="5486400" cy="566738"/>
          </a:xfrm>
        </p:spPr>
        <p:txBody>
          <a:bodyPr anchor="b">
            <a:normAutofit/>
          </a:bodyPr>
          <a:lstStyle>
            <a:lvl1pPr algn="l">
              <a:defRPr sz="3000" b="1"/>
            </a:lvl1pPr>
          </a:lstStyle>
          <a:p>
            <a:r>
              <a:rPr lang="nb-NO" smtClean="0"/>
              <a:t>Klikk for å redigere tittelstil</a:t>
            </a:r>
            <a:endParaRPr lang="nb-NO" dirty="0"/>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nb-NO" noProof="0" smtClean="0"/>
              <a:t>Klikk ikonet for å legge til et bilde</a:t>
            </a:r>
            <a:endParaRPr lang="nb-NO" noProof="0"/>
          </a:p>
        </p:txBody>
      </p:sp>
      <p:sp>
        <p:nvSpPr>
          <p:cNvPr id="4" name="Text Placeholder 3"/>
          <p:cNvSpPr>
            <a:spLocks noGrp="1"/>
          </p:cNvSpPr>
          <p:nvPr>
            <p:ph type="body" sz="half" idx="2"/>
          </p:nvPr>
        </p:nvSpPr>
        <p:spPr>
          <a:xfrm>
            <a:off x="1792288" y="5367338"/>
            <a:ext cx="5486400" cy="804862"/>
          </a:xfrm>
        </p:spPr>
        <p:txBody>
          <a:bodyPr>
            <a:normAutofit/>
          </a:bodyPr>
          <a:lstStyle>
            <a:lvl1pPr marL="0" indent="0">
              <a:buNone/>
              <a:defRPr sz="2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smtClean="0"/>
              <a:t>Klikk for å redigere tekststiler i malen</a:t>
            </a:r>
          </a:p>
        </p:txBody>
      </p:sp>
      <p:pic>
        <p:nvPicPr>
          <p:cNvPr id="11" name="Bilde 10" descr="Eng_logo_NIPH_hvit tekst.png"/>
          <p:cNvPicPr>
            <a:picLocks noChangeAspect="1"/>
          </p:cNvPicPr>
          <p:nvPr userDrawn="1"/>
        </p:nvPicPr>
        <p:blipFill>
          <a:blip r:embed="rId4">
            <a:extLst>
              <a:ext uri="{28A0092B-C50C-407E-A947-70E740481C1C}">
                <a14:useLocalDpi xmlns="" xmlns:a14="http://schemas.microsoft.com/office/drawing/2010/main" val="0"/>
              </a:ext>
            </a:extLst>
          </a:blip>
          <a:srcRect/>
          <a:stretch>
            <a:fillRect/>
          </a:stretch>
        </p:blipFill>
        <p:spPr bwMode="auto">
          <a:xfrm>
            <a:off x="260350" y="6538913"/>
            <a:ext cx="615950" cy="3032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picTx" preserve="1">
  <p:cSld name="14_Picture with Caption">
    <p:bg>
      <p:bgPr>
        <a:solidFill>
          <a:srgbClr val="8A204D"/>
        </a:solidFill>
        <a:effectLst/>
      </p:bgPr>
    </p:bg>
    <p:spTree>
      <p:nvGrpSpPr>
        <p:cNvPr id="1" name=""/>
        <p:cNvGrpSpPr/>
        <p:nvPr/>
      </p:nvGrpSpPr>
      <p:grpSpPr>
        <a:xfrm>
          <a:off x="0" y="0"/>
          <a:ext cx="0" cy="0"/>
          <a:chOff x="0" y="0"/>
          <a:chExt cx="0" cy="0"/>
        </a:xfrm>
      </p:grpSpPr>
      <p:sp>
        <p:nvSpPr>
          <p:cNvPr id="5" name="Rectangle 6"/>
          <p:cNvSpPr/>
          <p:nvPr/>
        </p:nvSpPr>
        <p:spPr>
          <a:xfrm>
            <a:off x="0" y="6497638"/>
            <a:ext cx="1260475" cy="360362"/>
          </a:xfrm>
          <a:prstGeom prst="rect">
            <a:avLst/>
          </a:prstGeom>
          <a:solidFill>
            <a:srgbClr val="003871"/>
          </a:solidFill>
          <a:ln w="0" cap="flat" cmpd="sng" algn="ctr">
            <a:no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nb-NO"/>
          </a:p>
        </p:txBody>
      </p:sp>
      <p:sp>
        <p:nvSpPr>
          <p:cNvPr id="6" name="Rectangle 8"/>
          <p:cNvSpPr/>
          <p:nvPr/>
        </p:nvSpPr>
        <p:spPr>
          <a:xfrm>
            <a:off x="1260475" y="6497638"/>
            <a:ext cx="7883525" cy="360362"/>
          </a:xfrm>
          <a:prstGeom prst="rect">
            <a:avLst/>
          </a:prstGeom>
          <a:gradFill flip="none" rotWithShape="1">
            <a:gsLst>
              <a:gs pos="10000">
                <a:srgbClr val="39AEBB"/>
              </a:gs>
              <a:gs pos="92000">
                <a:srgbClr val="003871"/>
              </a:gs>
            </a:gsLst>
            <a:lin ang="0" scaled="1"/>
            <a:tileRect/>
          </a:gra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nb-NO"/>
          </a:p>
        </p:txBody>
      </p:sp>
      <p:pic>
        <p:nvPicPr>
          <p:cNvPr id="7" name="Picture 9" descr="Logo negativ.png"/>
          <p:cNvPicPr>
            <a:picLocks noChangeAspect="1"/>
          </p:cNvPicPr>
          <p:nvPr/>
        </p:nvPicPr>
        <p:blipFill>
          <a:blip r:embed="rId3"/>
          <a:srcRect/>
          <a:stretch>
            <a:fillRect/>
          </a:stretch>
        </p:blipFill>
        <p:spPr bwMode="auto">
          <a:xfrm>
            <a:off x="46038" y="6570663"/>
            <a:ext cx="1152525" cy="223837"/>
          </a:xfrm>
          <a:prstGeom prst="rect">
            <a:avLst/>
          </a:prstGeom>
          <a:noFill/>
          <a:ln w="9525">
            <a:noFill/>
            <a:miter lim="800000"/>
            <a:headEnd/>
            <a:tailEnd/>
          </a:ln>
        </p:spPr>
      </p:pic>
      <p:sp>
        <p:nvSpPr>
          <p:cNvPr id="8" name="Rectangle 7"/>
          <p:cNvSpPr/>
          <p:nvPr userDrawn="1"/>
        </p:nvSpPr>
        <p:spPr>
          <a:xfrm>
            <a:off x="0" y="6497638"/>
            <a:ext cx="1260475" cy="360362"/>
          </a:xfrm>
          <a:prstGeom prst="rect">
            <a:avLst/>
          </a:prstGeom>
          <a:solidFill>
            <a:srgbClr val="003871"/>
          </a:solidFill>
          <a:ln w="0" cap="flat" cmpd="sng" algn="ctr">
            <a:no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nb-NO"/>
          </a:p>
        </p:txBody>
      </p:sp>
      <p:sp>
        <p:nvSpPr>
          <p:cNvPr id="9" name="Rectangle 10"/>
          <p:cNvSpPr/>
          <p:nvPr userDrawn="1"/>
        </p:nvSpPr>
        <p:spPr>
          <a:xfrm>
            <a:off x="1260475" y="6497638"/>
            <a:ext cx="7883525" cy="360362"/>
          </a:xfrm>
          <a:prstGeom prst="rect">
            <a:avLst/>
          </a:prstGeom>
          <a:gradFill flip="none" rotWithShape="1">
            <a:gsLst>
              <a:gs pos="10000">
                <a:srgbClr val="39AEBB"/>
              </a:gs>
              <a:gs pos="92000">
                <a:srgbClr val="003871"/>
              </a:gs>
            </a:gsLst>
            <a:lin ang="0" scaled="1"/>
            <a:tileRect/>
          </a:gra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nb-NO"/>
          </a:p>
        </p:txBody>
      </p:sp>
      <p:sp>
        <p:nvSpPr>
          <p:cNvPr id="2" name="Title 1"/>
          <p:cNvSpPr>
            <a:spLocks noGrp="1"/>
          </p:cNvSpPr>
          <p:nvPr>
            <p:ph type="title"/>
          </p:nvPr>
        </p:nvSpPr>
        <p:spPr>
          <a:xfrm>
            <a:off x="1792288" y="4800600"/>
            <a:ext cx="5486400" cy="566738"/>
          </a:xfrm>
        </p:spPr>
        <p:txBody>
          <a:bodyPr anchor="b">
            <a:normAutofit/>
          </a:bodyPr>
          <a:lstStyle>
            <a:lvl1pPr algn="l">
              <a:defRPr sz="3000" b="1"/>
            </a:lvl1pPr>
          </a:lstStyle>
          <a:p>
            <a:r>
              <a:rPr lang="nb-NO" smtClean="0"/>
              <a:t>Klikk for å redigere tittelstil</a:t>
            </a:r>
            <a:endParaRPr lang="nb-NO" dirty="0"/>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nb-NO" noProof="0" smtClean="0"/>
              <a:t>Klikk ikonet for å legge til et bilde</a:t>
            </a:r>
            <a:endParaRPr lang="nb-NO" noProof="0"/>
          </a:p>
        </p:txBody>
      </p:sp>
      <p:sp>
        <p:nvSpPr>
          <p:cNvPr id="4" name="Text Placeholder 3"/>
          <p:cNvSpPr>
            <a:spLocks noGrp="1"/>
          </p:cNvSpPr>
          <p:nvPr>
            <p:ph type="body" sz="half" idx="2"/>
          </p:nvPr>
        </p:nvSpPr>
        <p:spPr>
          <a:xfrm>
            <a:off x="1792288" y="5367338"/>
            <a:ext cx="5486400" cy="804862"/>
          </a:xfrm>
        </p:spPr>
        <p:txBody>
          <a:bodyPr>
            <a:normAutofit/>
          </a:bodyPr>
          <a:lstStyle>
            <a:lvl1pPr marL="0" indent="0">
              <a:buNone/>
              <a:defRPr sz="2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smtClean="0"/>
              <a:t>Klikk for å redigere tekststiler i malen</a:t>
            </a:r>
          </a:p>
        </p:txBody>
      </p:sp>
      <p:pic>
        <p:nvPicPr>
          <p:cNvPr id="11" name="Bilde 10" descr="Eng_logo_NIPH_hvit tekst.png"/>
          <p:cNvPicPr>
            <a:picLocks noChangeAspect="1"/>
          </p:cNvPicPr>
          <p:nvPr userDrawn="1"/>
        </p:nvPicPr>
        <p:blipFill>
          <a:blip r:embed="rId4">
            <a:extLst>
              <a:ext uri="{28A0092B-C50C-407E-A947-70E740481C1C}">
                <a14:useLocalDpi xmlns="" xmlns:a14="http://schemas.microsoft.com/office/drawing/2010/main" val="0"/>
              </a:ext>
            </a:extLst>
          </a:blip>
          <a:srcRect/>
          <a:stretch>
            <a:fillRect/>
          </a:stretch>
        </p:blipFill>
        <p:spPr bwMode="auto">
          <a:xfrm>
            <a:off x="260350" y="6538913"/>
            <a:ext cx="615950" cy="3032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cSld>
  <p:clrMapOvr>
    <a:overrideClrMapping bg1="dk1" tx1="lt1" bg2="dk2" tx2="lt2" accent1="accent1" accent2="accent2" accent3="accent3" accent4="accent4" accent5="accent5" accent6="accent6" hlink="hlink" folHlink="folHlink"/>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picTx" preserve="1">
  <p:cSld name="6_Picture with Caption">
    <p:spTree>
      <p:nvGrpSpPr>
        <p:cNvPr id="1" name=""/>
        <p:cNvGrpSpPr/>
        <p:nvPr/>
      </p:nvGrpSpPr>
      <p:grpSpPr>
        <a:xfrm>
          <a:off x="0" y="0"/>
          <a:ext cx="0" cy="0"/>
          <a:chOff x="0" y="0"/>
          <a:chExt cx="0" cy="0"/>
        </a:xfrm>
      </p:grpSpPr>
      <p:sp>
        <p:nvSpPr>
          <p:cNvPr id="5" name="Rectangle 6"/>
          <p:cNvSpPr/>
          <p:nvPr/>
        </p:nvSpPr>
        <p:spPr>
          <a:xfrm>
            <a:off x="0" y="6497638"/>
            <a:ext cx="1260475" cy="360362"/>
          </a:xfrm>
          <a:prstGeom prst="rect">
            <a:avLst/>
          </a:prstGeom>
          <a:solidFill>
            <a:srgbClr val="003871"/>
          </a:solidFill>
          <a:ln w="0" cap="flat" cmpd="sng" algn="ctr">
            <a:no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nb-NO"/>
          </a:p>
        </p:txBody>
      </p:sp>
      <p:sp>
        <p:nvSpPr>
          <p:cNvPr id="6" name="Rectangle 8"/>
          <p:cNvSpPr/>
          <p:nvPr/>
        </p:nvSpPr>
        <p:spPr>
          <a:xfrm>
            <a:off x="1260475" y="6497638"/>
            <a:ext cx="7883525" cy="360362"/>
          </a:xfrm>
          <a:prstGeom prst="rect">
            <a:avLst/>
          </a:prstGeom>
          <a:gradFill flip="none" rotWithShape="1">
            <a:gsLst>
              <a:gs pos="10000">
                <a:srgbClr val="39AEBB"/>
              </a:gs>
              <a:gs pos="92000">
                <a:srgbClr val="003871"/>
              </a:gs>
            </a:gsLst>
            <a:lin ang="0" scaled="1"/>
            <a:tileRect/>
          </a:gra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nb-NO"/>
          </a:p>
        </p:txBody>
      </p:sp>
      <p:pic>
        <p:nvPicPr>
          <p:cNvPr id="7" name="Picture 9" descr="Logo negativ.png"/>
          <p:cNvPicPr>
            <a:picLocks noChangeAspect="1"/>
          </p:cNvPicPr>
          <p:nvPr/>
        </p:nvPicPr>
        <p:blipFill>
          <a:blip r:embed="rId2"/>
          <a:srcRect/>
          <a:stretch>
            <a:fillRect/>
          </a:stretch>
        </p:blipFill>
        <p:spPr bwMode="auto">
          <a:xfrm>
            <a:off x="46038" y="6570663"/>
            <a:ext cx="1152525" cy="223837"/>
          </a:xfrm>
          <a:prstGeom prst="rect">
            <a:avLst/>
          </a:prstGeom>
          <a:noFill/>
          <a:ln w="9525">
            <a:noFill/>
            <a:miter lim="800000"/>
            <a:headEnd/>
            <a:tailEnd/>
          </a:ln>
        </p:spPr>
      </p:pic>
      <p:sp>
        <p:nvSpPr>
          <p:cNvPr id="8" name="Rectangle 7"/>
          <p:cNvSpPr/>
          <p:nvPr userDrawn="1"/>
        </p:nvSpPr>
        <p:spPr>
          <a:xfrm>
            <a:off x="0" y="6497638"/>
            <a:ext cx="1260475" cy="360362"/>
          </a:xfrm>
          <a:prstGeom prst="rect">
            <a:avLst/>
          </a:prstGeom>
          <a:solidFill>
            <a:srgbClr val="003871"/>
          </a:solidFill>
          <a:ln w="0" cap="flat" cmpd="sng" algn="ctr">
            <a:no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nb-NO"/>
          </a:p>
        </p:txBody>
      </p:sp>
      <p:sp>
        <p:nvSpPr>
          <p:cNvPr id="9" name="Rectangle 10"/>
          <p:cNvSpPr/>
          <p:nvPr userDrawn="1"/>
        </p:nvSpPr>
        <p:spPr>
          <a:xfrm>
            <a:off x="1260475" y="6497638"/>
            <a:ext cx="7883525" cy="360362"/>
          </a:xfrm>
          <a:prstGeom prst="rect">
            <a:avLst/>
          </a:prstGeom>
          <a:gradFill flip="none" rotWithShape="1">
            <a:gsLst>
              <a:gs pos="10000">
                <a:srgbClr val="39AEBB"/>
              </a:gs>
              <a:gs pos="92000">
                <a:srgbClr val="003871"/>
              </a:gs>
            </a:gsLst>
            <a:lin ang="0" scaled="1"/>
            <a:tileRect/>
          </a:gra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nb-NO"/>
          </a:p>
        </p:txBody>
      </p:sp>
      <p:pic>
        <p:nvPicPr>
          <p:cNvPr id="10" name="Picture 11" descr="Logo negativ.png"/>
          <p:cNvPicPr>
            <a:picLocks noChangeAspect="1"/>
          </p:cNvPicPr>
          <p:nvPr userDrawn="1"/>
        </p:nvPicPr>
        <p:blipFill>
          <a:blip r:embed="rId2"/>
          <a:srcRect/>
          <a:stretch>
            <a:fillRect/>
          </a:stretch>
        </p:blipFill>
        <p:spPr bwMode="auto">
          <a:xfrm>
            <a:off x="46038" y="6570663"/>
            <a:ext cx="1152525" cy="223837"/>
          </a:xfrm>
          <a:prstGeom prst="rect">
            <a:avLst/>
          </a:prstGeom>
          <a:noFill/>
          <a:ln w="9525">
            <a:noFill/>
            <a:miter lim="800000"/>
            <a:headEnd/>
            <a:tailEnd/>
          </a:ln>
        </p:spPr>
      </p:pic>
      <p:sp>
        <p:nvSpPr>
          <p:cNvPr id="2" name="Title 1"/>
          <p:cNvSpPr>
            <a:spLocks noGrp="1"/>
          </p:cNvSpPr>
          <p:nvPr>
            <p:ph type="title"/>
          </p:nvPr>
        </p:nvSpPr>
        <p:spPr>
          <a:xfrm>
            <a:off x="1792288" y="4800600"/>
            <a:ext cx="5486400" cy="566738"/>
          </a:xfrm>
        </p:spPr>
        <p:txBody>
          <a:bodyPr anchor="b"/>
          <a:lstStyle>
            <a:lvl1pPr algn="l">
              <a:defRPr sz="2000" b="1">
                <a:solidFill>
                  <a:srgbClr val="003871"/>
                </a:solidFill>
              </a:defRPr>
            </a:lvl1pPr>
          </a:lstStyle>
          <a:p>
            <a:r>
              <a:rPr lang="nb-NO" smtClean="0"/>
              <a:t>Klikk for å redigere tittelstil</a:t>
            </a:r>
            <a:endParaRPr lang="nb-NO" dirty="0"/>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nb-NO" noProof="0" smtClean="0"/>
              <a:t>Klikk ikonet for å legge til et bilde</a:t>
            </a:r>
            <a:endParaRPr lang="nb-NO"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solidFill>
                  <a:srgbClr val="00387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smtClean="0"/>
              <a:t>Klikk for å redigere tekststiler i malen</a:t>
            </a: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picTx" preserve="1">
  <p:cSld name="1_Picture with Caption">
    <p:bg>
      <p:bgPr>
        <a:solidFill>
          <a:srgbClr val="003871"/>
        </a:solidFill>
        <a:effectLst/>
      </p:bgPr>
    </p:bg>
    <p:spTree>
      <p:nvGrpSpPr>
        <p:cNvPr id="1" name=""/>
        <p:cNvGrpSpPr/>
        <p:nvPr/>
      </p:nvGrpSpPr>
      <p:grpSpPr>
        <a:xfrm>
          <a:off x="0" y="0"/>
          <a:ext cx="0" cy="0"/>
          <a:chOff x="0" y="0"/>
          <a:chExt cx="0" cy="0"/>
        </a:xfrm>
      </p:grpSpPr>
      <p:sp>
        <p:nvSpPr>
          <p:cNvPr id="8" name="Rectangle 10"/>
          <p:cNvSpPr/>
          <p:nvPr/>
        </p:nvSpPr>
        <p:spPr>
          <a:xfrm>
            <a:off x="0" y="6497638"/>
            <a:ext cx="1260475" cy="360362"/>
          </a:xfrm>
          <a:prstGeom prst="rect">
            <a:avLst/>
          </a:prstGeom>
          <a:solidFill>
            <a:srgbClr val="003871"/>
          </a:solidFill>
          <a:ln w="0" cap="flat" cmpd="sng" algn="ctr">
            <a:no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nb-NO"/>
          </a:p>
        </p:txBody>
      </p:sp>
      <p:sp>
        <p:nvSpPr>
          <p:cNvPr id="11" name="Rectangle 11"/>
          <p:cNvSpPr/>
          <p:nvPr/>
        </p:nvSpPr>
        <p:spPr>
          <a:xfrm>
            <a:off x="1260475" y="6497638"/>
            <a:ext cx="7883525" cy="360362"/>
          </a:xfrm>
          <a:prstGeom prst="rect">
            <a:avLst/>
          </a:prstGeom>
          <a:gradFill flip="none" rotWithShape="1">
            <a:gsLst>
              <a:gs pos="10000">
                <a:srgbClr val="39AEBB"/>
              </a:gs>
              <a:gs pos="92000">
                <a:srgbClr val="003871"/>
              </a:gs>
            </a:gsLst>
            <a:lin ang="0" scaled="1"/>
            <a:tileRect/>
          </a:gra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nb-NO"/>
          </a:p>
        </p:txBody>
      </p:sp>
      <p:pic>
        <p:nvPicPr>
          <p:cNvPr id="12" name="Picture 12" descr="Logo negativ.png"/>
          <p:cNvPicPr>
            <a:picLocks noChangeAspect="1"/>
          </p:cNvPicPr>
          <p:nvPr/>
        </p:nvPicPr>
        <p:blipFill>
          <a:blip r:embed="rId2"/>
          <a:srcRect/>
          <a:stretch>
            <a:fillRect/>
          </a:stretch>
        </p:blipFill>
        <p:spPr bwMode="auto">
          <a:xfrm>
            <a:off x="46038" y="6570663"/>
            <a:ext cx="1152525" cy="223837"/>
          </a:xfrm>
          <a:prstGeom prst="rect">
            <a:avLst/>
          </a:prstGeom>
          <a:noFill/>
          <a:ln w="9525">
            <a:noFill/>
            <a:miter lim="800000"/>
            <a:headEnd/>
            <a:tailEnd/>
          </a:ln>
        </p:spPr>
      </p:pic>
      <p:sp>
        <p:nvSpPr>
          <p:cNvPr id="13" name="Rectangle 13"/>
          <p:cNvSpPr/>
          <p:nvPr userDrawn="1"/>
        </p:nvSpPr>
        <p:spPr>
          <a:xfrm>
            <a:off x="0" y="6497638"/>
            <a:ext cx="1260475" cy="360362"/>
          </a:xfrm>
          <a:prstGeom prst="rect">
            <a:avLst/>
          </a:prstGeom>
          <a:solidFill>
            <a:srgbClr val="003871"/>
          </a:solidFill>
          <a:ln w="0" cap="flat" cmpd="sng" algn="ctr">
            <a:no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nb-NO"/>
          </a:p>
        </p:txBody>
      </p:sp>
      <p:sp>
        <p:nvSpPr>
          <p:cNvPr id="14" name="Rectangle 14"/>
          <p:cNvSpPr/>
          <p:nvPr userDrawn="1"/>
        </p:nvSpPr>
        <p:spPr>
          <a:xfrm>
            <a:off x="1260475" y="6497638"/>
            <a:ext cx="7883525" cy="360362"/>
          </a:xfrm>
          <a:prstGeom prst="rect">
            <a:avLst/>
          </a:prstGeom>
          <a:gradFill flip="none" rotWithShape="1">
            <a:gsLst>
              <a:gs pos="10000">
                <a:srgbClr val="39AEBB"/>
              </a:gs>
              <a:gs pos="92000">
                <a:srgbClr val="003871"/>
              </a:gs>
            </a:gsLst>
            <a:lin ang="0" scaled="1"/>
            <a:tileRect/>
          </a:gra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nb-NO"/>
          </a:p>
        </p:txBody>
      </p:sp>
      <p:pic>
        <p:nvPicPr>
          <p:cNvPr id="15" name="Picture 15" descr="Logo negativ.png"/>
          <p:cNvPicPr>
            <a:picLocks noChangeAspect="1"/>
          </p:cNvPicPr>
          <p:nvPr userDrawn="1"/>
        </p:nvPicPr>
        <p:blipFill>
          <a:blip r:embed="rId2"/>
          <a:srcRect/>
          <a:stretch>
            <a:fillRect/>
          </a:stretch>
        </p:blipFill>
        <p:spPr bwMode="auto">
          <a:xfrm>
            <a:off x="46038" y="6570663"/>
            <a:ext cx="1152525" cy="223837"/>
          </a:xfrm>
          <a:prstGeom prst="rect">
            <a:avLst/>
          </a:prstGeom>
          <a:noFill/>
          <a:ln w="9525">
            <a:noFill/>
            <a:miter lim="800000"/>
            <a:headEnd/>
            <a:tailEnd/>
          </a:ln>
        </p:spPr>
      </p:pic>
      <p:sp>
        <p:nvSpPr>
          <p:cNvPr id="2" name="Title 1"/>
          <p:cNvSpPr>
            <a:spLocks noGrp="1"/>
          </p:cNvSpPr>
          <p:nvPr>
            <p:ph type="title"/>
          </p:nvPr>
        </p:nvSpPr>
        <p:spPr>
          <a:xfrm>
            <a:off x="1792288" y="4800600"/>
            <a:ext cx="5486400" cy="566738"/>
          </a:xfrm>
        </p:spPr>
        <p:txBody>
          <a:bodyPr anchor="b">
            <a:normAutofit/>
          </a:bodyPr>
          <a:lstStyle>
            <a:lvl1pPr algn="l">
              <a:defRPr sz="3000" b="1">
                <a:solidFill>
                  <a:schemeClr val="bg1"/>
                </a:solidFill>
              </a:defRPr>
            </a:lvl1pPr>
          </a:lstStyle>
          <a:p>
            <a:r>
              <a:rPr lang="nb-NO" smtClean="0"/>
              <a:t>Klikk for å redigere tittelstil</a:t>
            </a:r>
            <a:endParaRPr lang="nb-NO" dirty="0"/>
          </a:p>
        </p:txBody>
      </p:sp>
      <p:sp>
        <p:nvSpPr>
          <p:cNvPr id="3" name="Picture Placeholder 2"/>
          <p:cNvSpPr>
            <a:spLocks noGrp="1"/>
          </p:cNvSpPr>
          <p:nvPr>
            <p:ph type="pic" idx="1"/>
          </p:nvPr>
        </p:nvSpPr>
        <p:spPr>
          <a:xfrm>
            <a:off x="1792288" y="612775"/>
            <a:ext cx="2738967" cy="20542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nb-NO" noProof="0" smtClean="0"/>
              <a:t>Klikk ikonet for å legge til et bilde</a:t>
            </a:r>
            <a:endParaRPr lang="nb-NO" noProof="0" dirty="0"/>
          </a:p>
        </p:txBody>
      </p:sp>
      <p:sp>
        <p:nvSpPr>
          <p:cNvPr id="4" name="Text Placeholder 3"/>
          <p:cNvSpPr>
            <a:spLocks noGrp="1"/>
          </p:cNvSpPr>
          <p:nvPr>
            <p:ph type="body" sz="half" idx="2"/>
          </p:nvPr>
        </p:nvSpPr>
        <p:spPr>
          <a:xfrm>
            <a:off x="1792288" y="5367338"/>
            <a:ext cx="5486400" cy="804862"/>
          </a:xfrm>
        </p:spPr>
        <p:txBody>
          <a:bodyPr>
            <a:normAutofit/>
          </a:bodyPr>
          <a:lstStyle>
            <a:lvl1pPr marL="0" indent="0">
              <a:buNone/>
              <a:defRPr sz="2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smtClean="0"/>
              <a:t>Klikk for å redigere tekststiler i malen</a:t>
            </a:r>
          </a:p>
        </p:txBody>
      </p:sp>
      <p:sp>
        <p:nvSpPr>
          <p:cNvPr id="7" name="Picture Placeholder 2"/>
          <p:cNvSpPr>
            <a:spLocks noGrp="1"/>
          </p:cNvSpPr>
          <p:nvPr>
            <p:ph type="pic" idx="10"/>
          </p:nvPr>
        </p:nvSpPr>
        <p:spPr>
          <a:xfrm>
            <a:off x="4539721" y="612775"/>
            <a:ext cx="2738967" cy="20542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nb-NO" noProof="0" smtClean="0"/>
              <a:t>Klikk ikonet for å legge til et bilde</a:t>
            </a:r>
            <a:endParaRPr lang="nb-NO" noProof="0" dirty="0"/>
          </a:p>
        </p:txBody>
      </p:sp>
      <p:sp>
        <p:nvSpPr>
          <p:cNvPr id="9" name="Picture Placeholder 2"/>
          <p:cNvSpPr>
            <a:spLocks noGrp="1"/>
          </p:cNvSpPr>
          <p:nvPr>
            <p:ph type="pic" idx="11"/>
          </p:nvPr>
        </p:nvSpPr>
        <p:spPr>
          <a:xfrm>
            <a:off x="4539721" y="2667000"/>
            <a:ext cx="2738967" cy="20542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nb-NO" noProof="0" smtClean="0"/>
              <a:t>Klikk ikonet for å legge til et bilde</a:t>
            </a:r>
            <a:endParaRPr lang="nb-NO" noProof="0" dirty="0"/>
          </a:p>
        </p:txBody>
      </p:sp>
      <p:sp>
        <p:nvSpPr>
          <p:cNvPr id="10" name="Picture Placeholder 2"/>
          <p:cNvSpPr>
            <a:spLocks noGrp="1"/>
          </p:cNvSpPr>
          <p:nvPr>
            <p:ph type="pic" idx="12"/>
          </p:nvPr>
        </p:nvSpPr>
        <p:spPr>
          <a:xfrm>
            <a:off x="1800754" y="2667000"/>
            <a:ext cx="2738967" cy="20542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nb-NO" noProof="0" smtClean="0"/>
              <a:t>Klikk ikonet for å legge til et bilde</a:t>
            </a:r>
            <a:endParaRPr lang="nb-NO" noProof="0" dirty="0"/>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picTx" preserve="1">
  <p:cSld name="13_Picture with Caption">
    <p:bg>
      <p:bgPr>
        <a:solidFill>
          <a:schemeClr val="accent3">
            <a:lumMod val="75000"/>
            <a:alpha val="90000"/>
          </a:schemeClr>
        </a:solidFill>
        <a:effectLst/>
      </p:bgPr>
    </p:bg>
    <p:spTree>
      <p:nvGrpSpPr>
        <p:cNvPr id="1" name=""/>
        <p:cNvGrpSpPr/>
        <p:nvPr/>
      </p:nvGrpSpPr>
      <p:grpSpPr>
        <a:xfrm>
          <a:off x="0" y="0"/>
          <a:ext cx="0" cy="0"/>
          <a:chOff x="0" y="0"/>
          <a:chExt cx="0" cy="0"/>
        </a:xfrm>
      </p:grpSpPr>
      <p:sp>
        <p:nvSpPr>
          <p:cNvPr id="8" name="Rectangle 10"/>
          <p:cNvSpPr/>
          <p:nvPr/>
        </p:nvSpPr>
        <p:spPr>
          <a:xfrm>
            <a:off x="0" y="6497638"/>
            <a:ext cx="1260475" cy="360362"/>
          </a:xfrm>
          <a:prstGeom prst="rect">
            <a:avLst/>
          </a:prstGeom>
          <a:solidFill>
            <a:srgbClr val="003871"/>
          </a:solidFill>
          <a:ln w="0" cap="flat" cmpd="sng" algn="ctr">
            <a:no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nb-NO"/>
          </a:p>
        </p:txBody>
      </p:sp>
      <p:sp>
        <p:nvSpPr>
          <p:cNvPr id="11" name="Rectangle 11"/>
          <p:cNvSpPr/>
          <p:nvPr/>
        </p:nvSpPr>
        <p:spPr>
          <a:xfrm>
            <a:off x="1260475" y="6497638"/>
            <a:ext cx="7883525" cy="360362"/>
          </a:xfrm>
          <a:prstGeom prst="rect">
            <a:avLst/>
          </a:prstGeom>
          <a:gradFill flip="none" rotWithShape="1">
            <a:gsLst>
              <a:gs pos="10000">
                <a:srgbClr val="39AEBB"/>
              </a:gs>
              <a:gs pos="92000">
                <a:srgbClr val="003871"/>
              </a:gs>
            </a:gsLst>
            <a:lin ang="0" scaled="1"/>
            <a:tileRect/>
          </a:gra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nb-NO"/>
          </a:p>
        </p:txBody>
      </p:sp>
      <p:pic>
        <p:nvPicPr>
          <p:cNvPr id="12" name="Picture 12" descr="Logo negativ.png"/>
          <p:cNvPicPr>
            <a:picLocks noChangeAspect="1"/>
          </p:cNvPicPr>
          <p:nvPr/>
        </p:nvPicPr>
        <p:blipFill>
          <a:blip r:embed="rId2"/>
          <a:srcRect/>
          <a:stretch>
            <a:fillRect/>
          </a:stretch>
        </p:blipFill>
        <p:spPr bwMode="auto">
          <a:xfrm>
            <a:off x="46038" y="6570663"/>
            <a:ext cx="1152525" cy="223837"/>
          </a:xfrm>
          <a:prstGeom prst="rect">
            <a:avLst/>
          </a:prstGeom>
          <a:noFill/>
          <a:ln w="9525">
            <a:noFill/>
            <a:miter lim="800000"/>
            <a:headEnd/>
            <a:tailEnd/>
          </a:ln>
        </p:spPr>
      </p:pic>
      <p:sp>
        <p:nvSpPr>
          <p:cNvPr id="13" name="Rectangle 13"/>
          <p:cNvSpPr/>
          <p:nvPr userDrawn="1"/>
        </p:nvSpPr>
        <p:spPr>
          <a:xfrm>
            <a:off x="0" y="6497638"/>
            <a:ext cx="1260475" cy="360362"/>
          </a:xfrm>
          <a:prstGeom prst="rect">
            <a:avLst/>
          </a:prstGeom>
          <a:solidFill>
            <a:srgbClr val="003871"/>
          </a:solidFill>
          <a:ln w="0" cap="flat" cmpd="sng" algn="ctr">
            <a:no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nb-NO"/>
          </a:p>
        </p:txBody>
      </p:sp>
      <p:sp>
        <p:nvSpPr>
          <p:cNvPr id="14" name="Rectangle 14"/>
          <p:cNvSpPr/>
          <p:nvPr userDrawn="1"/>
        </p:nvSpPr>
        <p:spPr>
          <a:xfrm>
            <a:off x="1260475" y="6497638"/>
            <a:ext cx="7883525" cy="360362"/>
          </a:xfrm>
          <a:prstGeom prst="rect">
            <a:avLst/>
          </a:prstGeom>
          <a:gradFill flip="none" rotWithShape="1">
            <a:gsLst>
              <a:gs pos="10000">
                <a:srgbClr val="39AEBB"/>
              </a:gs>
              <a:gs pos="92000">
                <a:srgbClr val="003871"/>
              </a:gs>
            </a:gsLst>
            <a:lin ang="0" scaled="1"/>
            <a:tileRect/>
          </a:gra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nb-NO"/>
          </a:p>
        </p:txBody>
      </p:sp>
      <p:pic>
        <p:nvPicPr>
          <p:cNvPr id="15" name="Picture 15" descr="Logo negativ.png"/>
          <p:cNvPicPr>
            <a:picLocks noChangeAspect="1"/>
          </p:cNvPicPr>
          <p:nvPr userDrawn="1"/>
        </p:nvPicPr>
        <p:blipFill>
          <a:blip r:embed="rId2"/>
          <a:srcRect/>
          <a:stretch>
            <a:fillRect/>
          </a:stretch>
        </p:blipFill>
        <p:spPr bwMode="auto">
          <a:xfrm>
            <a:off x="46038" y="6570663"/>
            <a:ext cx="1152525" cy="223837"/>
          </a:xfrm>
          <a:prstGeom prst="rect">
            <a:avLst/>
          </a:prstGeom>
          <a:noFill/>
          <a:ln w="9525">
            <a:noFill/>
            <a:miter lim="800000"/>
            <a:headEnd/>
            <a:tailEnd/>
          </a:ln>
        </p:spPr>
      </p:pic>
      <p:sp>
        <p:nvSpPr>
          <p:cNvPr id="2" name="Title 1"/>
          <p:cNvSpPr>
            <a:spLocks noGrp="1"/>
          </p:cNvSpPr>
          <p:nvPr>
            <p:ph type="title"/>
          </p:nvPr>
        </p:nvSpPr>
        <p:spPr>
          <a:xfrm>
            <a:off x="1792288" y="4800600"/>
            <a:ext cx="5486400" cy="566738"/>
          </a:xfrm>
        </p:spPr>
        <p:txBody>
          <a:bodyPr anchor="b">
            <a:normAutofit/>
          </a:bodyPr>
          <a:lstStyle>
            <a:lvl1pPr algn="l">
              <a:defRPr sz="3000" b="1">
                <a:solidFill>
                  <a:srgbClr val="FFFFFF"/>
                </a:solidFill>
              </a:defRPr>
            </a:lvl1pPr>
          </a:lstStyle>
          <a:p>
            <a:r>
              <a:rPr lang="nb-NO" smtClean="0"/>
              <a:t>Klikk for å redigere tittelstil</a:t>
            </a:r>
            <a:endParaRPr lang="nb-NO" dirty="0"/>
          </a:p>
        </p:txBody>
      </p:sp>
      <p:sp>
        <p:nvSpPr>
          <p:cNvPr id="3" name="Picture Placeholder 2"/>
          <p:cNvSpPr>
            <a:spLocks noGrp="1"/>
          </p:cNvSpPr>
          <p:nvPr>
            <p:ph type="pic" idx="1"/>
          </p:nvPr>
        </p:nvSpPr>
        <p:spPr>
          <a:xfrm>
            <a:off x="1792288" y="612775"/>
            <a:ext cx="2738967" cy="20542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nb-NO" noProof="0" smtClean="0"/>
              <a:t>Klikk ikonet for å legge til et bilde</a:t>
            </a:r>
            <a:endParaRPr lang="nb-NO" noProof="0" dirty="0"/>
          </a:p>
        </p:txBody>
      </p:sp>
      <p:sp>
        <p:nvSpPr>
          <p:cNvPr id="4" name="Text Placeholder 3"/>
          <p:cNvSpPr>
            <a:spLocks noGrp="1"/>
          </p:cNvSpPr>
          <p:nvPr>
            <p:ph type="body" sz="half" idx="2"/>
          </p:nvPr>
        </p:nvSpPr>
        <p:spPr>
          <a:xfrm>
            <a:off x="1792288" y="5367338"/>
            <a:ext cx="5486400" cy="804862"/>
          </a:xfrm>
        </p:spPr>
        <p:txBody>
          <a:bodyPr>
            <a:normAutofit/>
          </a:bodyPr>
          <a:lstStyle>
            <a:lvl1pPr marL="0" indent="0">
              <a:buNone/>
              <a:defRPr sz="2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smtClean="0"/>
              <a:t>Klikk for å redigere tekststiler i malen</a:t>
            </a:r>
          </a:p>
        </p:txBody>
      </p:sp>
      <p:sp>
        <p:nvSpPr>
          <p:cNvPr id="7" name="Picture Placeholder 2"/>
          <p:cNvSpPr>
            <a:spLocks noGrp="1"/>
          </p:cNvSpPr>
          <p:nvPr>
            <p:ph type="pic" idx="10"/>
          </p:nvPr>
        </p:nvSpPr>
        <p:spPr>
          <a:xfrm>
            <a:off x="4539721" y="612775"/>
            <a:ext cx="2738967" cy="20542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nb-NO" noProof="0" smtClean="0"/>
              <a:t>Klikk ikonet for å legge til et bilde</a:t>
            </a:r>
            <a:endParaRPr lang="nb-NO" noProof="0" dirty="0"/>
          </a:p>
        </p:txBody>
      </p:sp>
      <p:sp>
        <p:nvSpPr>
          <p:cNvPr id="9" name="Picture Placeholder 2"/>
          <p:cNvSpPr>
            <a:spLocks noGrp="1"/>
          </p:cNvSpPr>
          <p:nvPr>
            <p:ph type="pic" idx="11"/>
          </p:nvPr>
        </p:nvSpPr>
        <p:spPr>
          <a:xfrm>
            <a:off x="4539721" y="2667000"/>
            <a:ext cx="2738967" cy="20542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nb-NO" noProof="0" smtClean="0"/>
              <a:t>Klikk ikonet for å legge til et bilde</a:t>
            </a:r>
            <a:endParaRPr lang="nb-NO" noProof="0" dirty="0"/>
          </a:p>
        </p:txBody>
      </p:sp>
      <p:sp>
        <p:nvSpPr>
          <p:cNvPr id="10" name="Picture Placeholder 2"/>
          <p:cNvSpPr>
            <a:spLocks noGrp="1"/>
          </p:cNvSpPr>
          <p:nvPr>
            <p:ph type="pic" idx="12"/>
          </p:nvPr>
        </p:nvSpPr>
        <p:spPr>
          <a:xfrm>
            <a:off x="1800754" y="2667000"/>
            <a:ext cx="2738967" cy="20542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nb-NO" noProof="0" smtClean="0"/>
              <a:t>Klikk ikonet for å legge til et bilde</a:t>
            </a:r>
            <a:endParaRPr lang="nb-NO" noProof="0" dirty="0"/>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picTx" preserve="1">
  <p:cSld name="8_Picture with Caption">
    <p:bg>
      <p:bgPr>
        <a:solidFill>
          <a:srgbClr val="342C26">
            <a:alpha val="79999"/>
          </a:srgbClr>
        </a:solidFill>
        <a:effectLst/>
      </p:bgPr>
    </p:bg>
    <p:spTree>
      <p:nvGrpSpPr>
        <p:cNvPr id="1" name=""/>
        <p:cNvGrpSpPr/>
        <p:nvPr/>
      </p:nvGrpSpPr>
      <p:grpSpPr>
        <a:xfrm>
          <a:off x="0" y="0"/>
          <a:ext cx="0" cy="0"/>
          <a:chOff x="0" y="0"/>
          <a:chExt cx="0" cy="0"/>
        </a:xfrm>
      </p:grpSpPr>
      <p:sp>
        <p:nvSpPr>
          <p:cNvPr id="8" name="Rectangle 10"/>
          <p:cNvSpPr/>
          <p:nvPr/>
        </p:nvSpPr>
        <p:spPr>
          <a:xfrm>
            <a:off x="0" y="6497638"/>
            <a:ext cx="1260475" cy="360362"/>
          </a:xfrm>
          <a:prstGeom prst="rect">
            <a:avLst/>
          </a:prstGeom>
          <a:solidFill>
            <a:srgbClr val="003871"/>
          </a:solidFill>
          <a:ln w="0" cap="flat" cmpd="sng" algn="ctr">
            <a:no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nb-NO"/>
          </a:p>
        </p:txBody>
      </p:sp>
      <p:sp>
        <p:nvSpPr>
          <p:cNvPr id="11" name="Rectangle 11"/>
          <p:cNvSpPr/>
          <p:nvPr/>
        </p:nvSpPr>
        <p:spPr>
          <a:xfrm>
            <a:off x="1260475" y="6497638"/>
            <a:ext cx="7883525" cy="360362"/>
          </a:xfrm>
          <a:prstGeom prst="rect">
            <a:avLst/>
          </a:prstGeom>
          <a:gradFill flip="none" rotWithShape="1">
            <a:gsLst>
              <a:gs pos="10000">
                <a:srgbClr val="39AEBB"/>
              </a:gs>
              <a:gs pos="92000">
                <a:srgbClr val="003871"/>
              </a:gs>
            </a:gsLst>
            <a:lin ang="0" scaled="1"/>
            <a:tileRect/>
          </a:gra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nb-NO"/>
          </a:p>
        </p:txBody>
      </p:sp>
      <p:pic>
        <p:nvPicPr>
          <p:cNvPr id="12" name="Picture 12" descr="Logo negativ.png"/>
          <p:cNvPicPr>
            <a:picLocks noChangeAspect="1"/>
          </p:cNvPicPr>
          <p:nvPr/>
        </p:nvPicPr>
        <p:blipFill>
          <a:blip r:embed="rId2"/>
          <a:srcRect/>
          <a:stretch>
            <a:fillRect/>
          </a:stretch>
        </p:blipFill>
        <p:spPr bwMode="auto">
          <a:xfrm>
            <a:off x="46038" y="6570663"/>
            <a:ext cx="1152525" cy="223837"/>
          </a:xfrm>
          <a:prstGeom prst="rect">
            <a:avLst/>
          </a:prstGeom>
          <a:noFill/>
          <a:ln w="9525">
            <a:noFill/>
            <a:miter lim="800000"/>
            <a:headEnd/>
            <a:tailEnd/>
          </a:ln>
        </p:spPr>
      </p:pic>
      <p:sp>
        <p:nvSpPr>
          <p:cNvPr id="13" name="Rectangle 13"/>
          <p:cNvSpPr/>
          <p:nvPr userDrawn="1"/>
        </p:nvSpPr>
        <p:spPr>
          <a:xfrm>
            <a:off x="0" y="6497638"/>
            <a:ext cx="1260475" cy="360362"/>
          </a:xfrm>
          <a:prstGeom prst="rect">
            <a:avLst/>
          </a:prstGeom>
          <a:solidFill>
            <a:srgbClr val="003871"/>
          </a:solidFill>
          <a:ln w="0" cap="flat" cmpd="sng" algn="ctr">
            <a:no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nb-NO"/>
          </a:p>
        </p:txBody>
      </p:sp>
      <p:sp>
        <p:nvSpPr>
          <p:cNvPr id="14" name="Rectangle 14"/>
          <p:cNvSpPr/>
          <p:nvPr userDrawn="1"/>
        </p:nvSpPr>
        <p:spPr>
          <a:xfrm>
            <a:off x="1260475" y="6497638"/>
            <a:ext cx="7883525" cy="360362"/>
          </a:xfrm>
          <a:prstGeom prst="rect">
            <a:avLst/>
          </a:prstGeom>
          <a:gradFill flip="none" rotWithShape="1">
            <a:gsLst>
              <a:gs pos="10000">
                <a:srgbClr val="39AEBB"/>
              </a:gs>
              <a:gs pos="92000">
                <a:srgbClr val="003871"/>
              </a:gs>
            </a:gsLst>
            <a:lin ang="0" scaled="1"/>
            <a:tileRect/>
          </a:gra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nb-NO"/>
          </a:p>
        </p:txBody>
      </p:sp>
      <p:pic>
        <p:nvPicPr>
          <p:cNvPr id="15" name="Picture 15" descr="Logo negativ.png"/>
          <p:cNvPicPr>
            <a:picLocks noChangeAspect="1"/>
          </p:cNvPicPr>
          <p:nvPr userDrawn="1"/>
        </p:nvPicPr>
        <p:blipFill>
          <a:blip r:embed="rId2"/>
          <a:srcRect/>
          <a:stretch>
            <a:fillRect/>
          </a:stretch>
        </p:blipFill>
        <p:spPr bwMode="auto">
          <a:xfrm>
            <a:off x="46038" y="6570663"/>
            <a:ext cx="1152525" cy="223837"/>
          </a:xfrm>
          <a:prstGeom prst="rect">
            <a:avLst/>
          </a:prstGeom>
          <a:noFill/>
          <a:ln w="9525">
            <a:noFill/>
            <a:miter lim="800000"/>
            <a:headEnd/>
            <a:tailEnd/>
          </a:ln>
        </p:spPr>
      </p:pic>
      <p:sp>
        <p:nvSpPr>
          <p:cNvPr id="2" name="Title 1"/>
          <p:cNvSpPr>
            <a:spLocks noGrp="1"/>
          </p:cNvSpPr>
          <p:nvPr>
            <p:ph type="title"/>
          </p:nvPr>
        </p:nvSpPr>
        <p:spPr>
          <a:xfrm>
            <a:off x="1792288" y="4800600"/>
            <a:ext cx="5486400" cy="566738"/>
          </a:xfrm>
        </p:spPr>
        <p:txBody>
          <a:bodyPr anchor="b">
            <a:normAutofit/>
          </a:bodyPr>
          <a:lstStyle>
            <a:lvl1pPr algn="l">
              <a:defRPr sz="3000" b="1">
                <a:solidFill>
                  <a:srgbClr val="FFFFFF"/>
                </a:solidFill>
              </a:defRPr>
            </a:lvl1pPr>
          </a:lstStyle>
          <a:p>
            <a:r>
              <a:rPr lang="nb-NO" smtClean="0"/>
              <a:t>Klikk for å redigere tittelstil</a:t>
            </a:r>
            <a:endParaRPr lang="nb-NO" dirty="0"/>
          </a:p>
        </p:txBody>
      </p:sp>
      <p:sp>
        <p:nvSpPr>
          <p:cNvPr id="3" name="Picture Placeholder 2"/>
          <p:cNvSpPr>
            <a:spLocks noGrp="1"/>
          </p:cNvSpPr>
          <p:nvPr>
            <p:ph type="pic" idx="1"/>
          </p:nvPr>
        </p:nvSpPr>
        <p:spPr>
          <a:xfrm>
            <a:off x="1792288" y="612775"/>
            <a:ext cx="2738967" cy="20542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nb-NO" noProof="0" smtClean="0"/>
              <a:t>Klikk ikonet for å legge til et bilde</a:t>
            </a:r>
            <a:endParaRPr lang="nb-NO" noProof="0" dirty="0"/>
          </a:p>
        </p:txBody>
      </p:sp>
      <p:sp>
        <p:nvSpPr>
          <p:cNvPr id="4" name="Text Placeholder 3"/>
          <p:cNvSpPr>
            <a:spLocks noGrp="1"/>
          </p:cNvSpPr>
          <p:nvPr>
            <p:ph type="body" sz="half" idx="2"/>
          </p:nvPr>
        </p:nvSpPr>
        <p:spPr>
          <a:xfrm>
            <a:off x="1792288" y="5367338"/>
            <a:ext cx="5486400" cy="804862"/>
          </a:xfrm>
        </p:spPr>
        <p:txBody>
          <a:bodyPr>
            <a:normAutofit/>
          </a:bodyPr>
          <a:lstStyle>
            <a:lvl1pPr marL="0" indent="0">
              <a:buNone/>
              <a:defRPr sz="2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smtClean="0"/>
              <a:t>Klikk for å redigere tekststiler i malen</a:t>
            </a:r>
          </a:p>
        </p:txBody>
      </p:sp>
      <p:sp>
        <p:nvSpPr>
          <p:cNvPr id="7" name="Picture Placeholder 2"/>
          <p:cNvSpPr>
            <a:spLocks noGrp="1"/>
          </p:cNvSpPr>
          <p:nvPr>
            <p:ph type="pic" idx="10"/>
          </p:nvPr>
        </p:nvSpPr>
        <p:spPr>
          <a:xfrm>
            <a:off x="4539721" y="612775"/>
            <a:ext cx="2738967" cy="20542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nb-NO" noProof="0" smtClean="0"/>
              <a:t>Klikk ikonet for å legge til et bilde</a:t>
            </a:r>
            <a:endParaRPr lang="nb-NO" noProof="0" dirty="0"/>
          </a:p>
        </p:txBody>
      </p:sp>
      <p:sp>
        <p:nvSpPr>
          <p:cNvPr id="9" name="Picture Placeholder 2"/>
          <p:cNvSpPr>
            <a:spLocks noGrp="1"/>
          </p:cNvSpPr>
          <p:nvPr>
            <p:ph type="pic" idx="11"/>
          </p:nvPr>
        </p:nvSpPr>
        <p:spPr>
          <a:xfrm>
            <a:off x="4539721" y="2667000"/>
            <a:ext cx="2738967" cy="20542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nb-NO" noProof="0" smtClean="0"/>
              <a:t>Klikk ikonet for å legge til et bilde</a:t>
            </a:r>
            <a:endParaRPr lang="nb-NO" noProof="0" dirty="0"/>
          </a:p>
        </p:txBody>
      </p:sp>
      <p:sp>
        <p:nvSpPr>
          <p:cNvPr id="10" name="Picture Placeholder 2"/>
          <p:cNvSpPr>
            <a:spLocks noGrp="1"/>
          </p:cNvSpPr>
          <p:nvPr>
            <p:ph type="pic" idx="12"/>
          </p:nvPr>
        </p:nvSpPr>
        <p:spPr>
          <a:xfrm>
            <a:off x="1800754" y="2667000"/>
            <a:ext cx="2738967" cy="20542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nb-NO" noProof="0" smtClean="0"/>
              <a:t>Klikk ikonet for å legge til et bilde</a:t>
            </a:r>
            <a:endParaRPr lang="nb-NO" noProof="0"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4" name="Rectangle 9"/>
          <p:cNvSpPr/>
          <p:nvPr/>
        </p:nvSpPr>
        <p:spPr>
          <a:xfrm>
            <a:off x="0" y="6497638"/>
            <a:ext cx="1260475" cy="360362"/>
          </a:xfrm>
          <a:prstGeom prst="rect">
            <a:avLst/>
          </a:prstGeom>
          <a:solidFill>
            <a:srgbClr val="003871"/>
          </a:solidFill>
          <a:ln w="0" cap="flat" cmpd="sng" algn="ctr">
            <a:noFill/>
            <a:prstDash val="solid"/>
            <a:round/>
            <a:headEnd type="none" w="med" len="med"/>
            <a:tailEnd type="none" w="med" len="med"/>
          </a:ln>
          <a:effectLst>
            <a:outerShdw blurRad="40000" dist="23000" dir="5400000" rotWithShape="0">
              <a:srgbClr val="000000">
                <a:alpha val="35000"/>
              </a:srgbClr>
            </a:outerShdw>
          </a:effectLst>
        </p:spPr>
        <p:txBody>
          <a:bodyPr anchor="ctr"/>
          <a:lstStyle/>
          <a:p>
            <a:pPr algn="ctr" defTabSz="914400" fontAlgn="auto">
              <a:spcBef>
                <a:spcPts val="0"/>
              </a:spcBef>
              <a:spcAft>
                <a:spcPts val="0"/>
              </a:spcAft>
              <a:defRPr/>
            </a:pPr>
            <a:endParaRPr lang="nb-NO" kern="0">
              <a:solidFill>
                <a:sysClr val="window" lastClr="FFFFFF"/>
              </a:solidFill>
              <a:latin typeface="Calibri"/>
              <a:cs typeface="+mn-cs"/>
            </a:endParaRPr>
          </a:p>
        </p:txBody>
      </p:sp>
      <p:sp>
        <p:nvSpPr>
          <p:cNvPr id="5" name="Rectangle 10"/>
          <p:cNvSpPr/>
          <p:nvPr/>
        </p:nvSpPr>
        <p:spPr>
          <a:xfrm>
            <a:off x="1260475" y="6497638"/>
            <a:ext cx="7883525" cy="360362"/>
          </a:xfrm>
          <a:prstGeom prst="rect">
            <a:avLst/>
          </a:prstGeom>
          <a:gradFill flip="none" rotWithShape="1">
            <a:gsLst>
              <a:gs pos="10000">
                <a:srgbClr val="39AEBB"/>
              </a:gs>
              <a:gs pos="92000">
                <a:srgbClr val="003871"/>
              </a:gs>
            </a:gsLst>
            <a:lin ang="0" scaled="1"/>
            <a:tileRect/>
          </a:gradFill>
          <a:ln w="9525" cap="flat" cmpd="sng" algn="ctr">
            <a:noFill/>
            <a:prstDash val="solid"/>
          </a:ln>
          <a:effectLst>
            <a:outerShdw blurRad="40000" dist="23000" dir="5400000" rotWithShape="0">
              <a:srgbClr val="000000">
                <a:alpha val="35000"/>
              </a:srgbClr>
            </a:outerShdw>
          </a:effectLst>
        </p:spPr>
        <p:txBody>
          <a:bodyPr anchor="ctr"/>
          <a:lstStyle/>
          <a:p>
            <a:pPr algn="ctr" defTabSz="914400" fontAlgn="auto">
              <a:spcBef>
                <a:spcPts val="0"/>
              </a:spcBef>
              <a:spcAft>
                <a:spcPts val="0"/>
              </a:spcAft>
              <a:defRPr/>
            </a:pPr>
            <a:endParaRPr lang="nb-NO" kern="0">
              <a:solidFill>
                <a:sysClr val="window" lastClr="FFFFFF"/>
              </a:solidFill>
              <a:latin typeface="Calibri"/>
              <a:cs typeface="+mn-cs"/>
            </a:endParaRPr>
          </a:p>
        </p:txBody>
      </p:sp>
      <p:pic>
        <p:nvPicPr>
          <p:cNvPr id="6" name="Picture 11" descr="Logo negativ.png"/>
          <p:cNvPicPr>
            <a:picLocks noChangeAspect="1"/>
          </p:cNvPicPr>
          <p:nvPr/>
        </p:nvPicPr>
        <p:blipFill>
          <a:blip r:embed="rId2"/>
          <a:srcRect/>
          <a:stretch>
            <a:fillRect/>
          </a:stretch>
        </p:blipFill>
        <p:spPr bwMode="auto">
          <a:xfrm>
            <a:off x="46038" y="6570663"/>
            <a:ext cx="1152525" cy="223837"/>
          </a:xfrm>
          <a:prstGeom prst="rect">
            <a:avLst/>
          </a:prstGeom>
          <a:noFill/>
          <a:ln w="9525">
            <a:noFill/>
            <a:miter lim="800000"/>
            <a:headEnd/>
            <a:tailEnd/>
          </a:ln>
        </p:spPr>
      </p:pic>
      <p:cxnSp>
        <p:nvCxnSpPr>
          <p:cNvPr id="7" name="Straight Connector 7"/>
          <p:cNvCxnSpPr/>
          <p:nvPr/>
        </p:nvCxnSpPr>
        <p:spPr>
          <a:xfrm>
            <a:off x="0" y="1495929"/>
            <a:ext cx="9144000" cy="1588"/>
          </a:xfrm>
          <a:prstGeom prst="line">
            <a:avLst/>
          </a:prstGeom>
          <a:ln>
            <a:gradFill flip="none" rotWithShape="1">
              <a:gsLst>
                <a:gs pos="25000">
                  <a:srgbClr val="003871"/>
                </a:gs>
                <a:gs pos="100000">
                  <a:srgbClr val="39AEBB"/>
                </a:gs>
              </a:gsLst>
              <a:lin ang="0" scaled="1"/>
              <a:tileRect/>
            </a:gradFill>
          </a:ln>
          <a:effectLst/>
        </p:spPr>
        <p:style>
          <a:lnRef idx="2">
            <a:schemeClr val="accent1"/>
          </a:lnRef>
          <a:fillRef idx="0">
            <a:schemeClr val="accent1"/>
          </a:fillRef>
          <a:effectRef idx="1">
            <a:schemeClr val="accent1"/>
          </a:effectRef>
          <a:fontRef idx="minor">
            <a:schemeClr val="tx1"/>
          </a:fontRef>
        </p:style>
      </p:cxnSp>
      <p:sp>
        <p:nvSpPr>
          <p:cNvPr id="8" name="Rectangle 8"/>
          <p:cNvSpPr/>
          <p:nvPr userDrawn="1"/>
        </p:nvSpPr>
        <p:spPr>
          <a:xfrm>
            <a:off x="0" y="6497638"/>
            <a:ext cx="1260475" cy="360362"/>
          </a:xfrm>
          <a:prstGeom prst="rect">
            <a:avLst/>
          </a:prstGeom>
          <a:solidFill>
            <a:srgbClr val="003871"/>
          </a:solidFill>
          <a:ln w="0" cap="flat" cmpd="sng" algn="ctr">
            <a:noFill/>
            <a:prstDash val="solid"/>
            <a:round/>
            <a:headEnd type="none" w="med" len="med"/>
            <a:tailEnd type="none" w="med" len="med"/>
          </a:ln>
          <a:effectLst>
            <a:outerShdw blurRad="40000" dist="23000" dir="5400000" rotWithShape="0">
              <a:srgbClr val="000000">
                <a:alpha val="35000"/>
              </a:srgbClr>
            </a:outerShdw>
          </a:effectLst>
        </p:spPr>
        <p:txBody>
          <a:bodyPr anchor="ctr"/>
          <a:lstStyle/>
          <a:p>
            <a:pPr algn="ctr" defTabSz="914400" fontAlgn="auto">
              <a:spcBef>
                <a:spcPts val="0"/>
              </a:spcBef>
              <a:spcAft>
                <a:spcPts val="0"/>
              </a:spcAft>
              <a:defRPr/>
            </a:pPr>
            <a:endParaRPr lang="nb-NO" kern="0">
              <a:solidFill>
                <a:sysClr val="window" lastClr="FFFFFF"/>
              </a:solidFill>
              <a:latin typeface="Calibri"/>
              <a:cs typeface="+mn-cs"/>
            </a:endParaRPr>
          </a:p>
        </p:txBody>
      </p:sp>
      <p:sp>
        <p:nvSpPr>
          <p:cNvPr id="9" name="Rectangle 12"/>
          <p:cNvSpPr/>
          <p:nvPr userDrawn="1"/>
        </p:nvSpPr>
        <p:spPr>
          <a:xfrm>
            <a:off x="1260475" y="6497638"/>
            <a:ext cx="7883525" cy="360362"/>
          </a:xfrm>
          <a:prstGeom prst="rect">
            <a:avLst/>
          </a:prstGeom>
          <a:gradFill flip="none" rotWithShape="1">
            <a:gsLst>
              <a:gs pos="10000">
                <a:srgbClr val="39AEBB"/>
              </a:gs>
              <a:gs pos="92000">
                <a:srgbClr val="003871"/>
              </a:gs>
            </a:gsLst>
            <a:lin ang="0" scaled="1"/>
            <a:tileRect/>
          </a:gradFill>
          <a:ln w="9525" cap="flat" cmpd="sng" algn="ctr">
            <a:noFill/>
            <a:prstDash val="solid"/>
          </a:ln>
          <a:effectLst>
            <a:outerShdw blurRad="40000" dist="23000" dir="5400000" rotWithShape="0">
              <a:srgbClr val="000000">
                <a:alpha val="35000"/>
              </a:srgbClr>
            </a:outerShdw>
          </a:effectLst>
        </p:spPr>
        <p:txBody>
          <a:bodyPr anchor="ctr"/>
          <a:lstStyle/>
          <a:p>
            <a:pPr algn="ctr" defTabSz="914400" fontAlgn="auto">
              <a:spcBef>
                <a:spcPts val="0"/>
              </a:spcBef>
              <a:spcAft>
                <a:spcPts val="0"/>
              </a:spcAft>
              <a:defRPr/>
            </a:pPr>
            <a:endParaRPr lang="nb-NO" kern="0">
              <a:solidFill>
                <a:sysClr val="window" lastClr="FFFFFF"/>
              </a:solidFill>
              <a:latin typeface="Calibri"/>
              <a:cs typeface="+mn-cs"/>
            </a:endParaRPr>
          </a:p>
        </p:txBody>
      </p:sp>
      <p:cxnSp>
        <p:nvCxnSpPr>
          <p:cNvPr id="11" name="Straight Connector 14"/>
          <p:cNvCxnSpPr/>
          <p:nvPr userDrawn="1"/>
        </p:nvCxnSpPr>
        <p:spPr>
          <a:xfrm>
            <a:off x="0" y="1495929"/>
            <a:ext cx="9144000" cy="1588"/>
          </a:xfrm>
          <a:prstGeom prst="line">
            <a:avLst/>
          </a:prstGeom>
          <a:ln>
            <a:gradFill flip="none" rotWithShape="1">
              <a:gsLst>
                <a:gs pos="25000">
                  <a:srgbClr val="003871"/>
                </a:gs>
                <a:gs pos="100000">
                  <a:srgbClr val="39AEBB"/>
                </a:gs>
              </a:gsLst>
              <a:lin ang="0" scaled="1"/>
              <a:tileRect/>
            </a:gradFill>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p:txBody>
          <a:bodyPr/>
          <a:lstStyle>
            <a:lvl1pPr>
              <a:defRPr>
                <a:solidFill>
                  <a:srgbClr val="003871"/>
                </a:solidFill>
              </a:defRPr>
            </a:lvl1pPr>
          </a:lstStyle>
          <a:p>
            <a:r>
              <a:rPr lang="nb-NO" smtClean="0"/>
              <a:t>Klikk for å redigere tittelstil</a:t>
            </a:r>
            <a:endParaRPr lang="nb-NO" dirty="0"/>
          </a:p>
        </p:txBody>
      </p:sp>
      <p:sp>
        <p:nvSpPr>
          <p:cNvPr id="3" name="Content Placeholder 2"/>
          <p:cNvSpPr>
            <a:spLocks noGrp="1"/>
          </p:cNvSpPr>
          <p:nvPr>
            <p:ph idx="1"/>
          </p:nvPr>
        </p:nvSpPr>
        <p:spPr/>
        <p:txBody>
          <a:bodyPr/>
          <a:lstStyle>
            <a:lvl1pPr>
              <a:defRPr>
                <a:solidFill>
                  <a:srgbClr val="003871"/>
                </a:solidFill>
              </a:defRPr>
            </a:lvl1pPr>
            <a:lvl2pPr>
              <a:defRPr>
                <a:solidFill>
                  <a:srgbClr val="003871"/>
                </a:solidFill>
              </a:defRPr>
            </a:lvl2pPr>
            <a:lvl3pPr>
              <a:defRPr>
                <a:solidFill>
                  <a:srgbClr val="003871"/>
                </a:solidFill>
              </a:defRPr>
            </a:lvl3pPr>
            <a:lvl4pPr>
              <a:defRPr>
                <a:solidFill>
                  <a:srgbClr val="003871"/>
                </a:solidFill>
              </a:defRPr>
            </a:lvl4pPr>
            <a:lvl5pPr>
              <a:defRPr>
                <a:solidFill>
                  <a:srgbClr val="003871"/>
                </a:solidFill>
              </a:defRPr>
            </a:lvl5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dirty="0"/>
          </a:p>
        </p:txBody>
      </p:sp>
      <p:pic>
        <p:nvPicPr>
          <p:cNvPr id="12" name="Bilde 11" descr="Eng_logo_NIPH_hvit tekst.png"/>
          <p:cNvPicPr>
            <a:picLocks noChangeAspect="1"/>
          </p:cNvPicPr>
          <p:nvPr userDrawn="1"/>
        </p:nvPicPr>
        <p:blipFill>
          <a:blip r:embed="rId3">
            <a:extLst>
              <a:ext uri="{28A0092B-C50C-407E-A947-70E740481C1C}">
                <a14:useLocalDpi xmlns="" xmlns:a14="http://schemas.microsoft.com/office/drawing/2010/main" val="0"/>
              </a:ext>
            </a:extLst>
          </a:blip>
          <a:srcRect/>
          <a:stretch>
            <a:fillRect/>
          </a:stretch>
        </p:blipFill>
        <p:spPr bwMode="auto">
          <a:xfrm>
            <a:off x="260350" y="6538913"/>
            <a:ext cx="615950" cy="3032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9_Picture with Caption">
    <p:bg>
      <p:bgPr>
        <a:solidFill>
          <a:schemeClr val="bg1">
            <a:lumMod val="65000"/>
          </a:schemeClr>
        </a:solidFill>
        <a:effectLst/>
      </p:bgPr>
    </p:bg>
    <p:spTree>
      <p:nvGrpSpPr>
        <p:cNvPr id="1" name=""/>
        <p:cNvGrpSpPr/>
        <p:nvPr/>
      </p:nvGrpSpPr>
      <p:grpSpPr>
        <a:xfrm>
          <a:off x="0" y="0"/>
          <a:ext cx="0" cy="0"/>
          <a:chOff x="0" y="0"/>
          <a:chExt cx="0" cy="0"/>
        </a:xfrm>
      </p:grpSpPr>
      <p:sp>
        <p:nvSpPr>
          <p:cNvPr id="8" name="Rectangle 10"/>
          <p:cNvSpPr/>
          <p:nvPr/>
        </p:nvSpPr>
        <p:spPr>
          <a:xfrm>
            <a:off x="0" y="6497638"/>
            <a:ext cx="1260475" cy="360362"/>
          </a:xfrm>
          <a:prstGeom prst="rect">
            <a:avLst/>
          </a:prstGeom>
          <a:solidFill>
            <a:srgbClr val="003871"/>
          </a:solidFill>
          <a:ln w="0" cap="flat" cmpd="sng" algn="ctr">
            <a:no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nb-NO"/>
          </a:p>
        </p:txBody>
      </p:sp>
      <p:sp>
        <p:nvSpPr>
          <p:cNvPr id="11" name="Rectangle 11"/>
          <p:cNvSpPr/>
          <p:nvPr/>
        </p:nvSpPr>
        <p:spPr>
          <a:xfrm>
            <a:off x="1260475" y="6497638"/>
            <a:ext cx="7883525" cy="360362"/>
          </a:xfrm>
          <a:prstGeom prst="rect">
            <a:avLst/>
          </a:prstGeom>
          <a:gradFill flip="none" rotWithShape="1">
            <a:gsLst>
              <a:gs pos="10000">
                <a:srgbClr val="39AEBB"/>
              </a:gs>
              <a:gs pos="92000">
                <a:srgbClr val="003871"/>
              </a:gs>
            </a:gsLst>
            <a:lin ang="0" scaled="1"/>
            <a:tileRect/>
          </a:gra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nb-NO"/>
          </a:p>
        </p:txBody>
      </p:sp>
      <p:pic>
        <p:nvPicPr>
          <p:cNvPr id="12" name="Picture 12" descr="Logo negativ.png"/>
          <p:cNvPicPr>
            <a:picLocks noChangeAspect="1"/>
          </p:cNvPicPr>
          <p:nvPr/>
        </p:nvPicPr>
        <p:blipFill>
          <a:blip r:embed="rId2"/>
          <a:srcRect/>
          <a:stretch>
            <a:fillRect/>
          </a:stretch>
        </p:blipFill>
        <p:spPr bwMode="auto">
          <a:xfrm>
            <a:off x="46038" y="6570663"/>
            <a:ext cx="1152525" cy="223837"/>
          </a:xfrm>
          <a:prstGeom prst="rect">
            <a:avLst/>
          </a:prstGeom>
          <a:noFill/>
          <a:ln w="9525">
            <a:noFill/>
            <a:miter lim="800000"/>
            <a:headEnd/>
            <a:tailEnd/>
          </a:ln>
        </p:spPr>
      </p:pic>
      <p:sp>
        <p:nvSpPr>
          <p:cNvPr id="13" name="Rectangle 13"/>
          <p:cNvSpPr/>
          <p:nvPr userDrawn="1"/>
        </p:nvSpPr>
        <p:spPr>
          <a:xfrm>
            <a:off x="0" y="6497638"/>
            <a:ext cx="1260475" cy="360362"/>
          </a:xfrm>
          <a:prstGeom prst="rect">
            <a:avLst/>
          </a:prstGeom>
          <a:solidFill>
            <a:srgbClr val="003871"/>
          </a:solidFill>
          <a:ln w="0" cap="flat" cmpd="sng" algn="ctr">
            <a:no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nb-NO"/>
          </a:p>
        </p:txBody>
      </p:sp>
      <p:sp>
        <p:nvSpPr>
          <p:cNvPr id="14" name="Rectangle 14"/>
          <p:cNvSpPr/>
          <p:nvPr userDrawn="1"/>
        </p:nvSpPr>
        <p:spPr>
          <a:xfrm>
            <a:off x="1260475" y="6497638"/>
            <a:ext cx="7883525" cy="360362"/>
          </a:xfrm>
          <a:prstGeom prst="rect">
            <a:avLst/>
          </a:prstGeom>
          <a:gradFill flip="none" rotWithShape="1">
            <a:gsLst>
              <a:gs pos="10000">
                <a:srgbClr val="39AEBB"/>
              </a:gs>
              <a:gs pos="92000">
                <a:srgbClr val="003871"/>
              </a:gs>
            </a:gsLst>
            <a:lin ang="0" scaled="1"/>
            <a:tileRect/>
          </a:gra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nb-NO"/>
          </a:p>
        </p:txBody>
      </p:sp>
      <p:pic>
        <p:nvPicPr>
          <p:cNvPr id="15" name="Picture 15" descr="Logo negativ.png"/>
          <p:cNvPicPr>
            <a:picLocks noChangeAspect="1"/>
          </p:cNvPicPr>
          <p:nvPr userDrawn="1"/>
        </p:nvPicPr>
        <p:blipFill>
          <a:blip r:embed="rId2"/>
          <a:srcRect/>
          <a:stretch>
            <a:fillRect/>
          </a:stretch>
        </p:blipFill>
        <p:spPr bwMode="auto">
          <a:xfrm>
            <a:off x="46038" y="6570663"/>
            <a:ext cx="1152525" cy="223837"/>
          </a:xfrm>
          <a:prstGeom prst="rect">
            <a:avLst/>
          </a:prstGeom>
          <a:noFill/>
          <a:ln w="9525">
            <a:noFill/>
            <a:miter lim="800000"/>
            <a:headEnd/>
            <a:tailEnd/>
          </a:ln>
        </p:spPr>
      </p:pic>
      <p:sp>
        <p:nvSpPr>
          <p:cNvPr id="2" name="Title 1"/>
          <p:cNvSpPr>
            <a:spLocks noGrp="1"/>
          </p:cNvSpPr>
          <p:nvPr>
            <p:ph type="title"/>
          </p:nvPr>
        </p:nvSpPr>
        <p:spPr>
          <a:xfrm>
            <a:off x="1792288" y="4800600"/>
            <a:ext cx="5486400" cy="566738"/>
          </a:xfrm>
        </p:spPr>
        <p:txBody>
          <a:bodyPr anchor="b">
            <a:normAutofit/>
          </a:bodyPr>
          <a:lstStyle>
            <a:lvl1pPr algn="l">
              <a:defRPr sz="3000" b="1">
                <a:solidFill>
                  <a:srgbClr val="003871"/>
                </a:solidFill>
              </a:defRPr>
            </a:lvl1pPr>
          </a:lstStyle>
          <a:p>
            <a:r>
              <a:rPr lang="nb-NO" smtClean="0"/>
              <a:t>Klikk for å redigere tittelstil</a:t>
            </a:r>
            <a:endParaRPr lang="nb-NO" dirty="0"/>
          </a:p>
        </p:txBody>
      </p:sp>
      <p:sp>
        <p:nvSpPr>
          <p:cNvPr id="3" name="Picture Placeholder 2"/>
          <p:cNvSpPr>
            <a:spLocks noGrp="1"/>
          </p:cNvSpPr>
          <p:nvPr>
            <p:ph type="pic" idx="1"/>
          </p:nvPr>
        </p:nvSpPr>
        <p:spPr>
          <a:xfrm>
            <a:off x="1792288" y="612775"/>
            <a:ext cx="2738967" cy="20542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nb-NO" noProof="0" smtClean="0"/>
              <a:t>Klikk ikonet for å legge til et bilde</a:t>
            </a:r>
            <a:endParaRPr lang="nb-NO" noProof="0" dirty="0"/>
          </a:p>
        </p:txBody>
      </p:sp>
      <p:sp>
        <p:nvSpPr>
          <p:cNvPr id="4" name="Text Placeholder 3"/>
          <p:cNvSpPr>
            <a:spLocks noGrp="1"/>
          </p:cNvSpPr>
          <p:nvPr>
            <p:ph type="body" sz="half" idx="2"/>
          </p:nvPr>
        </p:nvSpPr>
        <p:spPr>
          <a:xfrm>
            <a:off x="1792288" y="5367338"/>
            <a:ext cx="5486400" cy="804862"/>
          </a:xfrm>
        </p:spPr>
        <p:txBody>
          <a:bodyPr>
            <a:normAutofit/>
          </a:bodyPr>
          <a:lstStyle>
            <a:lvl1pPr marL="0" indent="0">
              <a:buNone/>
              <a:defRPr sz="2400">
                <a:solidFill>
                  <a:srgbClr val="00387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smtClean="0"/>
              <a:t>Klikk for å redigere tekststiler i malen</a:t>
            </a:r>
          </a:p>
        </p:txBody>
      </p:sp>
      <p:sp>
        <p:nvSpPr>
          <p:cNvPr id="7" name="Picture Placeholder 2"/>
          <p:cNvSpPr>
            <a:spLocks noGrp="1"/>
          </p:cNvSpPr>
          <p:nvPr>
            <p:ph type="pic" idx="10"/>
          </p:nvPr>
        </p:nvSpPr>
        <p:spPr>
          <a:xfrm>
            <a:off x="4539721" y="612775"/>
            <a:ext cx="2738967" cy="20542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nb-NO" noProof="0" smtClean="0"/>
              <a:t>Klikk ikonet for å legge til et bilde</a:t>
            </a:r>
            <a:endParaRPr lang="nb-NO" noProof="0" dirty="0"/>
          </a:p>
        </p:txBody>
      </p:sp>
      <p:sp>
        <p:nvSpPr>
          <p:cNvPr id="9" name="Picture Placeholder 2"/>
          <p:cNvSpPr>
            <a:spLocks noGrp="1"/>
          </p:cNvSpPr>
          <p:nvPr>
            <p:ph type="pic" idx="11"/>
          </p:nvPr>
        </p:nvSpPr>
        <p:spPr>
          <a:xfrm>
            <a:off x="4539721" y="2667000"/>
            <a:ext cx="2738967" cy="20542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nb-NO" noProof="0" smtClean="0"/>
              <a:t>Klikk ikonet for å legge til et bilde</a:t>
            </a:r>
            <a:endParaRPr lang="nb-NO" noProof="0" dirty="0"/>
          </a:p>
        </p:txBody>
      </p:sp>
      <p:sp>
        <p:nvSpPr>
          <p:cNvPr id="10" name="Picture Placeholder 2"/>
          <p:cNvSpPr>
            <a:spLocks noGrp="1"/>
          </p:cNvSpPr>
          <p:nvPr>
            <p:ph type="pic" idx="12"/>
          </p:nvPr>
        </p:nvSpPr>
        <p:spPr>
          <a:xfrm>
            <a:off x="1800754" y="2667000"/>
            <a:ext cx="2738967" cy="20542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nb-NO" noProof="0" smtClean="0"/>
              <a:t>Klikk ikonet for å legge til et bilde</a:t>
            </a:r>
            <a:endParaRPr lang="nb-NO" noProof="0" dirty="0"/>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10_Picture with Caption">
    <p:bg>
      <p:bgPr>
        <a:solidFill>
          <a:schemeClr val="tx1"/>
        </a:solidFill>
        <a:effectLst/>
      </p:bgPr>
    </p:bg>
    <p:spTree>
      <p:nvGrpSpPr>
        <p:cNvPr id="1" name=""/>
        <p:cNvGrpSpPr/>
        <p:nvPr/>
      </p:nvGrpSpPr>
      <p:grpSpPr>
        <a:xfrm>
          <a:off x="0" y="0"/>
          <a:ext cx="0" cy="0"/>
          <a:chOff x="0" y="0"/>
          <a:chExt cx="0" cy="0"/>
        </a:xfrm>
      </p:grpSpPr>
      <p:sp>
        <p:nvSpPr>
          <p:cNvPr id="8" name="Rectangle 10"/>
          <p:cNvSpPr/>
          <p:nvPr/>
        </p:nvSpPr>
        <p:spPr>
          <a:xfrm>
            <a:off x="0" y="6497638"/>
            <a:ext cx="1260475" cy="360362"/>
          </a:xfrm>
          <a:prstGeom prst="rect">
            <a:avLst/>
          </a:prstGeom>
          <a:solidFill>
            <a:srgbClr val="003871"/>
          </a:solidFill>
          <a:ln w="0" cap="flat" cmpd="sng" algn="ctr">
            <a:no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nb-NO"/>
          </a:p>
        </p:txBody>
      </p:sp>
      <p:sp>
        <p:nvSpPr>
          <p:cNvPr id="11" name="Rectangle 11"/>
          <p:cNvSpPr/>
          <p:nvPr/>
        </p:nvSpPr>
        <p:spPr>
          <a:xfrm>
            <a:off x="1260475" y="6497638"/>
            <a:ext cx="7883525" cy="360362"/>
          </a:xfrm>
          <a:prstGeom prst="rect">
            <a:avLst/>
          </a:prstGeom>
          <a:gradFill flip="none" rotWithShape="1">
            <a:gsLst>
              <a:gs pos="10000">
                <a:srgbClr val="39AEBB"/>
              </a:gs>
              <a:gs pos="92000">
                <a:srgbClr val="003871"/>
              </a:gs>
            </a:gsLst>
            <a:lin ang="0" scaled="1"/>
            <a:tileRect/>
          </a:gra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nb-NO"/>
          </a:p>
        </p:txBody>
      </p:sp>
      <p:pic>
        <p:nvPicPr>
          <p:cNvPr id="12" name="Picture 12" descr="Logo negativ.png"/>
          <p:cNvPicPr>
            <a:picLocks noChangeAspect="1"/>
          </p:cNvPicPr>
          <p:nvPr/>
        </p:nvPicPr>
        <p:blipFill>
          <a:blip r:embed="rId2"/>
          <a:srcRect/>
          <a:stretch>
            <a:fillRect/>
          </a:stretch>
        </p:blipFill>
        <p:spPr bwMode="auto">
          <a:xfrm>
            <a:off x="46038" y="6570663"/>
            <a:ext cx="1152525" cy="223837"/>
          </a:xfrm>
          <a:prstGeom prst="rect">
            <a:avLst/>
          </a:prstGeom>
          <a:noFill/>
          <a:ln w="9525">
            <a:noFill/>
            <a:miter lim="800000"/>
            <a:headEnd/>
            <a:tailEnd/>
          </a:ln>
        </p:spPr>
      </p:pic>
      <p:sp>
        <p:nvSpPr>
          <p:cNvPr id="13" name="Rectangle 13"/>
          <p:cNvSpPr/>
          <p:nvPr userDrawn="1"/>
        </p:nvSpPr>
        <p:spPr>
          <a:xfrm>
            <a:off x="0" y="6497638"/>
            <a:ext cx="1260475" cy="360362"/>
          </a:xfrm>
          <a:prstGeom prst="rect">
            <a:avLst/>
          </a:prstGeom>
          <a:solidFill>
            <a:srgbClr val="003871"/>
          </a:solidFill>
          <a:ln w="0" cap="flat" cmpd="sng" algn="ctr">
            <a:no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nb-NO"/>
          </a:p>
        </p:txBody>
      </p:sp>
      <p:sp>
        <p:nvSpPr>
          <p:cNvPr id="14" name="Rectangle 14"/>
          <p:cNvSpPr/>
          <p:nvPr userDrawn="1"/>
        </p:nvSpPr>
        <p:spPr>
          <a:xfrm>
            <a:off x="1260475" y="6497638"/>
            <a:ext cx="7883525" cy="360362"/>
          </a:xfrm>
          <a:prstGeom prst="rect">
            <a:avLst/>
          </a:prstGeom>
          <a:gradFill flip="none" rotWithShape="1">
            <a:gsLst>
              <a:gs pos="10000">
                <a:srgbClr val="39AEBB"/>
              </a:gs>
              <a:gs pos="92000">
                <a:srgbClr val="003871"/>
              </a:gs>
            </a:gsLst>
            <a:lin ang="0" scaled="1"/>
            <a:tileRect/>
          </a:gra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nb-NO"/>
          </a:p>
        </p:txBody>
      </p:sp>
      <p:pic>
        <p:nvPicPr>
          <p:cNvPr id="15" name="Picture 15" descr="Logo negativ.png"/>
          <p:cNvPicPr>
            <a:picLocks noChangeAspect="1"/>
          </p:cNvPicPr>
          <p:nvPr userDrawn="1"/>
        </p:nvPicPr>
        <p:blipFill>
          <a:blip r:embed="rId2"/>
          <a:srcRect/>
          <a:stretch>
            <a:fillRect/>
          </a:stretch>
        </p:blipFill>
        <p:spPr bwMode="auto">
          <a:xfrm>
            <a:off x="46038" y="6570663"/>
            <a:ext cx="1152525" cy="223837"/>
          </a:xfrm>
          <a:prstGeom prst="rect">
            <a:avLst/>
          </a:prstGeom>
          <a:noFill/>
          <a:ln w="9525">
            <a:noFill/>
            <a:miter lim="800000"/>
            <a:headEnd/>
            <a:tailEnd/>
          </a:ln>
        </p:spPr>
      </p:pic>
      <p:sp>
        <p:nvSpPr>
          <p:cNvPr id="2" name="Title 1"/>
          <p:cNvSpPr>
            <a:spLocks noGrp="1"/>
          </p:cNvSpPr>
          <p:nvPr>
            <p:ph type="title"/>
          </p:nvPr>
        </p:nvSpPr>
        <p:spPr>
          <a:xfrm>
            <a:off x="1792288" y="4800600"/>
            <a:ext cx="5486400" cy="566738"/>
          </a:xfrm>
        </p:spPr>
        <p:txBody>
          <a:bodyPr anchor="b">
            <a:normAutofit/>
          </a:bodyPr>
          <a:lstStyle>
            <a:lvl1pPr algn="l">
              <a:defRPr sz="3000" b="1">
                <a:solidFill>
                  <a:schemeClr val="bg1"/>
                </a:solidFill>
              </a:defRPr>
            </a:lvl1pPr>
          </a:lstStyle>
          <a:p>
            <a:r>
              <a:rPr lang="nb-NO" smtClean="0"/>
              <a:t>Klikk for å redigere tittelstil</a:t>
            </a:r>
            <a:endParaRPr lang="nb-NO" dirty="0"/>
          </a:p>
        </p:txBody>
      </p:sp>
      <p:sp>
        <p:nvSpPr>
          <p:cNvPr id="3" name="Picture Placeholder 2"/>
          <p:cNvSpPr>
            <a:spLocks noGrp="1"/>
          </p:cNvSpPr>
          <p:nvPr>
            <p:ph type="pic" idx="1"/>
          </p:nvPr>
        </p:nvSpPr>
        <p:spPr>
          <a:xfrm>
            <a:off x="1792288" y="612775"/>
            <a:ext cx="2738967" cy="20542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nb-NO" noProof="0" smtClean="0"/>
              <a:t>Klikk ikonet for å legge til et bilde</a:t>
            </a:r>
            <a:endParaRPr lang="nb-NO" noProof="0" dirty="0"/>
          </a:p>
        </p:txBody>
      </p:sp>
      <p:sp>
        <p:nvSpPr>
          <p:cNvPr id="4" name="Text Placeholder 3"/>
          <p:cNvSpPr>
            <a:spLocks noGrp="1"/>
          </p:cNvSpPr>
          <p:nvPr>
            <p:ph type="body" sz="half" idx="2"/>
          </p:nvPr>
        </p:nvSpPr>
        <p:spPr>
          <a:xfrm>
            <a:off x="1792288" y="5367338"/>
            <a:ext cx="5486400" cy="804862"/>
          </a:xfrm>
        </p:spPr>
        <p:txBody>
          <a:bodyPr>
            <a:normAutofit/>
          </a:bodyPr>
          <a:lstStyle>
            <a:lvl1pPr marL="0" indent="0">
              <a:buNone/>
              <a:defRPr sz="2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smtClean="0"/>
              <a:t>Klikk for å redigere tekststiler i malen</a:t>
            </a:r>
          </a:p>
        </p:txBody>
      </p:sp>
      <p:sp>
        <p:nvSpPr>
          <p:cNvPr id="7" name="Picture Placeholder 2"/>
          <p:cNvSpPr>
            <a:spLocks noGrp="1"/>
          </p:cNvSpPr>
          <p:nvPr>
            <p:ph type="pic" idx="10"/>
          </p:nvPr>
        </p:nvSpPr>
        <p:spPr>
          <a:xfrm>
            <a:off x="4539721" y="612775"/>
            <a:ext cx="2738967" cy="20542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nb-NO" noProof="0" smtClean="0"/>
              <a:t>Klikk ikonet for å legge til et bilde</a:t>
            </a:r>
            <a:endParaRPr lang="nb-NO" noProof="0" dirty="0"/>
          </a:p>
        </p:txBody>
      </p:sp>
      <p:sp>
        <p:nvSpPr>
          <p:cNvPr id="9" name="Picture Placeholder 2"/>
          <p:cNvSpPr>
            <a:spLocks noGrp="1"/>
          </p:cNvSpPr>
          <p:nvPr>
            <p:ph type="pic" idx="11"/>
          </p:nvPr>
        </p:nvSpPr>
        <p:spPr>
          <a:xfrm>
            <a:off x="4539721" y="2667000"/>
            <a:ext cx="2738967" cy="20542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nb-NO" noProof="0" smtClean="0"/>
              <a:t>Klikk ikonet for å legge til et bilde</a:t>
            </a:r>
            <a:endParaRPr lang="nb-NO" noProof="0" dirty="0"/>
          </a:p>
        </p:txBody>
      </p:sp>
      <p:sp>
        <p:nvSpPr>
          <p:cNvPr id="10" name="Picture Placeholder 2"/>
          <p:cNvSpPr>
            <a:spLocks noGrp="1"/>
          </p:cNvSpPr>
          <p:nvPr>
            <p:ph type="pic" idx="12"/>
          </p:nvPr>
        </p:nvSpPr>
        <p:spPr>
          <a:xfrm>
            <a:off x="1800754" y="2667000"/>
            <a:ext cx="2738967" cy="20542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nb-NO" noProof="0" smtClean="0"/>
              <a:t>Klikk ikonet for å legge til et bilde</a:t>
            </a:r>
            <a:endParaRPr lang="nb-NO" noProof="0" dirty="0"/>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15_Picture with Caption">
    <p:bg>
      <p:bgPr>
        <a:solidFill>
          <a:srgbClr val="8A204D"/>
        </a:solidFill>
        <a:effectLst/>
      </p:bgPr>
    </p:bg>
    <p:spTree>
      <p:nvGrpSpPr>
        <p:cNvPr id="1" name=""/>
        <p:cNvGrpSpPr/>
        <p:nvPr/>
      </p:nvGrpSpPr>
      <p:grpSpPr>
        <a:xfrm>
          <a:off x="0" y="0"/>
          <a:ext cx="0" cy="0"/>
          <a:chOff x="0" y="0"/>
          <a:chExt cx="0" cy="0"/>
        </a:xfrm>
      </p:grpSpPr>
      <p:sp>
        <p:nvSpPr>
          <p:cNvPr id="8" name="Rectangle 10"/>
          <p:cNvSpPr/>
          <p:nvPr/>
        </p:nvSpPr>
        <p:spPr>
          <a:xfrm>
            <a:off x="0" y="6497638"/>
            <a:ext cx="1260475" cy="360362"/>
          </a:xfrm>
          <a:prstGeom prst="rect">
            <a:avLst/>
          </a:prstGeom>
          <a:solidFill>
            <a:srgbClr val="003871"/>
          </a:solidFill>
          <a:ln w="0" cap="flat" cmpd="sng" algn="ctr">
            <a:no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nb-NO"/>
          </a:p>
        </p:txBody>
      </p:sp>
      <p:sp>
        <p:nvSpPr>
          <p:cNvPr id="11" name="Rectangle 11"/>
          <p:cNvSpPr/>
          <p:nvPr/>
        </p:nvSpPr>
        <p:spPr>
          <a:xfrm>
            <a:off x="1260475" y="6497638"/>
            <a:ext cx="7883525" cy="360362"/>
          </a:xfrm>
          <a:prstGeom prst="rect">
            <a:avLst/>
          </a:prstGeom>
          <a:gradFill flip="none" rotWithShape="1">
            <a:gsLst>
              <a:gs pos="10000">
                <a:srgbClr val="39AEBB"/>
              </a:gs>
              <a:gs pos="92000">
                <a:srgbClr val="003871"/>
              </a:gs>
            </a:gsLst>
            <a:lin ang="0" scaled="1"/>
            <a:tileRect/>
          </a:gra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nb-NO"/>
          </a:p>
        </p:txBody>
      </p:sp>
      <p:pic>
        <p:nvPicPr>
          <p:cNvPr id="12" name="Picture 12" descr="Logo negativ.png"/>
          <p:cNvPicPr>
            <a:picLocks noChangeAspect="1"/>
          </p:cNvPicPr>
          <p:nvPr/>
        </p:nvPicPr>
        <p:blipFill>
          <a:blip r:embed="rId2"/>
          <a:srcRect/>
          <a:stretch>
            <a:fillRect/>
          </a:stretch>
        </p:blipFill>
        <p:spPr bwMode="auto">
          <a:xfrm>
            <a:off x="46038" y="6570663"/>
            <a:ext cx="1152525" cy="223837"/>
          </a:xfrm>
          <a:prstGeom prst="rect">
            <a:avLst/>
          </a:prstGeom>
          <a:noFill/>
          <a:ln w="9525">
            <a:noFill/>
            <a:miter lim="800000"/>
            <a:headEnd/>
            <a:tailEnd/>
          </a:ln>
        </p:spPr>
      </p:pic>
      <p:sp>
        <p:nvSpPr>
          <p:cNvPr id="13" name="Rectangle 13"/>
          <p:cNvSpPr/>
          <p:nvPr userDrawn="1"/>
        </p:nvSpPr>
        <p:spPr>
          <a:xfrm>
            <a:off x="0" y="6497638"/>
            <a:ext cx="1260475" cy="360362"/>
          </a:xfrm>
          <a:prstGeom prst="rect">
            <a:avLst/>
          </a:prstGeom>
          <a:solidFill>
            <a:srgbClr val="003871"/>
          </a:solidFill>
          <a:ln w="0" cap="flat" cmpd="sng" algn="ctr">
            <a:no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nb-NO"/>
          </a:p>
        </p:txBody>
      </p:sp>
      <p:sp>
        <p:nvSpPr>
          <p:cNvPr id="14" name="Rectangle 14"/>
          <p:cNvSpPr/>
          <p:nvPr userDrawn="1"/>
        </p:nvSpPr>
        <p:spPr>
          <a:xfrm>
            <a:off x="1260475" y="6497638"/>
            <a:ext cx="7883525" cy="360362"/>
          </a:xfrm>
          <a:prstGeom prst="rect">
            <a:avLst/>
          </a:prstGeom>
          <a:gradFill flip="none" rotWithShape="1">
            <a:gsLst>
              <a:gs pos="10000">
                <a:srgbClr val="39AEBB"/>
              </a:gs>
              <a:gs pos="92000">
                <a:srgbClr val="003871"/>
              </a:gs>
            </a:gsLst>
            <a:lin ang="0" scaled="1"/>
            <a:tileRect/>
          </a:gra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nb-NO"/>
          </a:p>
        </p:txBody>
      </p:sp>
      <p:sp>
        <p:nvSpPr>
          <p:cNvPr id="2" name="Title 1"/>
          <p:cNvSpPr>
            <a:spLocks noGrp="1"/>
          </p:cNvSpPr>
          <p:nvPr>
            <p:ph type="title"/>
          </p:nvPr>
        </p:nvSpPr>
        <p:spPr>
          <a:xfrm>
            <a:off x="1792288" y="4800600"/>
            <a:ext cx="5486400" cy="566738"/>
          </a:xfrm>
        </p:spPr>
        <p:txBody>
          <a:bodyPr anchor="b">
            <a:normAutofit/>
          </a:bodyPr>
          <a:lstStyle>
            <a:lvl1pPr algn="l">
              <a:defRPr sz="3000" b="1">
                <a:solidFill>
                  <a:schemeClr val="bg1"/>
                </a:solidFill>
              </a:defRPr>
            </a:lvl1pPr>
          </a:lstStyle>
          <a:p>
            <a:r>
              <a:rPr lang="nb-NO" smtClean="0"/>
              <a:t>Klikk for å redigere tittelstil</a:t>
            </a:r>
            <a:endParaRPr lang="nb-NO" dirty="0"/>
          </a:p>
        </p:txBody>
      </p:sp>
      <p:sp>
        <p:nvSpPr>
          <p:cNvPr id="3" name="Picture Placeholder 2"/>
          <p:cNvSpPr>
            <a:spLocks noGrp="1"/>
          </p:cNvSpPr>
          <p:nvPr>
            <p:ph type="pic" idx="1"/>
          </p:nvPr>
        </p:nvSpPr>
        <p:spPr>
          <a:xfrm>
            <a:off x="1792288" y="612775"/>
            <a:ext cx="2738967" cy="20542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nb-NO" noProof="0" smtClean="0"/>
              <a:t>Klikk ikonet for å legge til et bilde</a:t>
            </a:r>
            <a:endParaRPr lang="nb-NO" noProof="0" dirty="0"/>
          </a:p>
        </p:txBody>
      </p:sp>
      <p:sp>
        <p:nvSpPr>
          <p:cNvPr id="4" name="Text Placeholder 3"/>
          <p:cNvSpPr>
            <a:spLocks noGrp="1"/>
          </p:cNvSpPr>
          <p:nvPr>
            <p:ph type="body" sz="half" idx="2"/>
          </p:nvPr>
        </p:nvSpPr>
        <p:spPr>
          <a:xfrm>
            <a:off x="1792288" y="5367338"/>
            <a:ext cx="5486400" cy="804862"/>
          </a:xfrm>
        </p:spPr>
        <p:txBody>
          <a:bodyPr>
            <a:normAutofit/>
          </a:bodyPr>
          <a:lstStyle>
            <a:lvl1pPr marL="0" indent="0">
              <a:buNone/>
              <a:defRPr sz="2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smtClean="0"/>
              <a:t>Klikk for å redigere tekststiler i malen</a:t>
            </a:r>
          </a:p>
        </p:txBody>
      </p:sp>
      <p:sp>
        <p:nvSpPr>
          <p:cNvPr id="7" name="Picture Placeholder 2"/>
          <p:cNvSpPr>
            <a:spLocks noGrp="1"/>
          </p:cNvSpPr>
          <p:nvPr>
            <p:ph type="pic" idx="10"/>
          </p:nvPr>
        </p:nvSpPr>
        <p:spPr>
          <a:xfrm>
            <a:off x="4539721" y="612775"/>
            <a:ext cx="2738967" cy="20542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nb-NO" noProof="0" smtClean="0"/>
              <a:t>Klikk ikonet for å legge til et bilde</a:t>
            </a:r>
            <a:endParaRPr lang="nb-NO" noProof="0" dirty="0"/>
          </a:p>
        </p:txBody>
      </p:sp>
      <p:sp>
        <p:nvSpPr>
          <p:cNvPr id="9" name="Picture Placeholder 2"/>
          <p:cNvSpPr>
            <a:spLocks noGrp="1"/>
          </p:cNvSpPr>
          <p:nvPr>
            <p:ph type="pic" idx="11"/>
          </p:nvPr>
        </p:nvSpPr>
        <p:spPr>
          <a:xfrm>
            <a:off x="4539721" y="2667000"/>
            <a:ext cx="2738967" cy="20542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nb-NO" noProof="0" smtClean="0"/>
              <a:t>Klikk ikonet for å legge til et bilde</a:t>
            </a:r>
            <a:endParaRPr lang="nb-NO" noProof="0" dirty="0"/>
          </a:p>
        </p:txBody>
      </p:sp>
      <p:sp>
        <p:nvSpPr>
          <p:cNvPr id="10" name="Picture Placeholder 2"/>
          <p:cNvSpPr>
            <a:spLocks noGrp="1"/>
          </p:cNvSpPr>
          <p:nvPr>
            <p:ph type="pic" idx="12"/>
          </p:nvPr>
        </p:nvSpPr>
        <p:spPr>
          <a:xfrm>
            <a:off x="1800754" y="2667000"/>
            <a:ext cx="2738967" cy="20542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nb-NO" noProof="0" smtClean="0"/>
              <a:t>Klikk ikonet for å legge til et bilde</a:t>
            </a:r>
            <a:endParaRPr lang="nb-NO" noProof="0" dirty="0"/>
          </a:p>
        </p:txBody>
      </p:sp>
      <p:pic>
        <p:nvPicPr>
          <p:cNvPr id="16" name="Bilde 15" descr="Eng_logo_NIPH_hvit tekst.png"/>
          <p:cNvPicPr>
            <a:picLocks noChangeAspect="1"/>
          </p:cNvPicPr>
          <p:nvPr userDrawn="1"/>
        </p:nvPicPr>
        <p:blipFill>
          <a:blip r:embed="rId3">
            <a:extLst>
              <a:ext uri="{28A0092B-C50C-407E-A947-70E740481C1C}">
                <a14:useLocalDpi xmlns="" xmlns:a14="http://schemas.microsoft.com/office/drawing/2010/main" val="0"/>
              </a:ext>
            </a:extLst>
          </a:blip>
          <a:srcRect/>
          <a:stretch>
            <a:fillRect/>
          </a:stretch>
        </p:blipFill>
        <p:spPr bwMode="auto">
          <a:xfrm>
            <a:off x="260350" y="6538913"/>
            <a:ext cx="615950" cy="3032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picTx" preserve="1">
  <p:cSld name="11_Picture with Caption">
    <p:spTree>
      <p:nvGrpSpPr>
        <p:cNvPr id="1" name=""/>
        <p:cNvGrpSpPr/>
        <p:nvPr/>
      </p:nvGrpSpPr>
      <p:grpSpPr>
        <a:xfrm>
          <a:off x="0" y="0"/>
          <a:ext cx="0" cy="0"/>
          <a:chOff x="0" y="0"/>
          <a:chExt cx="0" cy="0"/>
        </a:xfrm>
      </p:grpSpPr>
      <p:sp>
        <p:nvSpPr>
          <p:cNvPr id="8" name="Rectangle 10"/>
          <p:cNvSpPr/>
          <p:nvPr/>
        </p:nvSpPr>
        <p:spPr>
          <a:xfrm>
            <a:off x="0" y="6497638"/>
            <a:ext cx="1260475" cy="360362"/>
          </a:xfrm>
          <a:prstGeom prst="rect">
            <a:avLst/>
          </a:prstGeom>
          <a:solidFill>
            <a:srgbClr val="003871"/>
          </a:solidFill>
          <a:ln w="0" cap="flat" cmpd="sng" algn="ctr">
            <a:no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nb-NO"/>
          </a:p>
        </p:txBody>
      </p:sp>
      <p:sp>
        <p:nvSpPr>
          <p:cNvPr id="11" name="Rectangle 11"/>
          <p:cNvSpPr/>
          <p:nvPr/>
        </p:nvSpPr>
        <p:spPr>
          <a:xfrm>
            <a:off x="1260475" y="6497638"/>
            <a:ext cx="7883525" cy="360362"/>
          </a:xfrm>
          <a:prstGeom prst="rect">
            <a:avLst/>
          </a:prstGeom>
          <a:gradFill flip="none" rotWithShape="1">
            <a:gsLst>
              <a:gs pos="10000">
                <a:srgbClr val="39AEBB"/>
              </a:gs>
              <a:gs pos="92000">
                <a:srgbClr val="003871"/>
              </a:gs>
            </a:gsLst>
            <a:lin ang="0" scaled="1"/>
            <a:tileRect/>
          </a:gra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nb-NO"/>
          </a:p>
        </p:txBody>
      </p:sp>
      <p:pic>
        <p:nvPicPr>
          <p:cNvPr id="12" name="Picture 12" descr="Logo negativ.png"/>
          <p:cNvPicPr>
            <a:picLocks noChangeAspect="1"/>
          </p:cNvPicPr>
          <p:nvPr/>
        </p:nvPicPr>
        <p:blipFill>
          <a:blip r:embed="rId2"/>
          <a:srcRect/>
          <a:stretch>
            <a:fillRect/>
          </a:stretch>
        </p:blipFill>
        <p:spPr bwMode="auto">
          <a:xfrm>
            <a:off x="46038" y="6570663"/>
            <a:ext cx="1152525" cy="223837"/>
          </a:xfrm>
          <a:prstGeom prst="rect">
            <a:avLst/>
          </a:prstGeom>
          <a:noFill/>
          <a:ln w="9525">
            <a:noFill/>
            <a:miter lim="800000"/>
            <a:headEnd/>
            <a:tailEnd/>
          </a:ln>
        </p:spPr>
      </p:pic>
      <p:sp>
        <p:nvSpPr>
          <p:cNvPr id="13" name="Rectangle 13"/>
          <p:cNvSpPr/>
          <p:nvPr userDrawn="1"/>
        </p:nvSpPr>
        <p:spPr>
          <a:xfrm>
            <a:off x="0" y="6497638"/>
            <a:ext cx="1260475" cy="360362"/>
          </a:xfrm>
          <a:prstGeom prst="rect">
            <a:avLst/>
          </a:prstGeom>
          <a:solidFill>
            <a:srgbClr val="003871"/>
          </a:solidFill>
          <a:ln w="0" cap="flat" cmpd="sng" algn="ctr">
            <a:no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nb-NO"/>
          </a:p>
        </p:txBody>
      </p:sp>
      <p:sp>
        <p:nvSpPr>
          <p:cNvPr id="14" name="Rectangle 14"/>
          <p:cNvSpPr/>
          <p:nvPr userDrawn="1"/>
        </p:nvSpPr>
        <p:spPr>
          <a:xfrm>
            <a:off x="1260475" y="6497638"/>
            <a:ext cx="7883525" cy="360362"/>
          </a:xfrm>
          <a:prstGeom prst="rect">
            <a:avLst/>
          </a:prstGeom>
          <a:gradFill flip="none" rotWithShape="1">
            <a:gsLst>
              <a:gs pos="10000">
                <a:srgbClr val="39AEBB"/>
              </a:gs>
              <a:gs pos="92000">
                <a:srgbClr val="003871"/>
              </a:gs>
            </a:gsLst>
            <a:lin ang="0" scaled="1"/>
            <a:tileRect/>
          </a:gra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nb-NO"/>
          </a:p>
        </p:txBody>
      </p:sp>
      <p:sp>
        <p:nvSpPr>
          <p:cNvPr id="2" name="Title 1"/>
          <p:cNvSpPr>
            <a:spLocks noGrp="1"/>
          </p:cNvSpPr>
          <p:nvPr>
            <p:ph type="title"/>
          </p:nvPr>
        </p:nvSpPr>
        <p:spPr>
          <a:xfrm>
            <a:off x="1792288" y="4800600"/>
            <a:ext cx="5486400" cy="566738"/>
          </a:xfrm>
        </p:spPr>
        <p:txBody>
          <a:bodyPr anchor="b">
            <a:normAutofit/>
          </a:bodyPr>
          <a:lstStyle>
            <a:lvl1pPr algn="l">
              <a:defRPr sz="3000" b="1">
                <a:solidFill>
                  <a:srgbClr val="003871"/>
                </a:solidFill>
              </a:defRPr>
            </a:lvl1pPr>
          </a:lstStyle>
          <a:p>
            <a:r>
              <a:rPr lang="nb-NO" smtClean="0"/>
              <a:t>Klikk for å redigere tittelstil</a:t>
            </a:r>
            <a:endParaRPr lang="nb-NO" dirty="0"/>
          </a:p>
        </p:txBody>
      </p:sp>
      <p:sp>
        <p:nvSpPr>
          <p:cNvPr id="3" name="Picture Placeholder 2"/>
          <p:cNvSpPr>
            <a:spLocks noGrp="1"/>
          </p:cNvSpPr>
          <p:nvPr>
            <p:ph type="pic" idx="1"/>
          </p:nvPr>
        </p:nvSpPr>
        <p:spPr>
          <a:xfrm>
            <a:off x="1792288" y="612775"/>
            <a:ext cx="2738967" cy="20542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nb-NO" noProof="0" smtClean="0"/>
              <a:t>Klikk ikonet for å legge til et bilde</a:t>
            </a:r>
            <a:endParaRPr lang="nb-NO" noProof="0" dirty="0"/>
          </a:p>
        </p:txBody>
      </p:sp>
      <p:sp>
        <p:nvSpPr>
          <p:cNvPr id="4" name="Text Placeholder 3"/>
          <p:cNvSpPr>
            <a:spLocks noGrp="1"/>
          </p:cNvSpPr>
          <p:nvPr>
            <p:ph type="body" sz="half" idx="2"/>
          </p:nvPr>
        </p:nvSpPr>
        <p:spPr>
          <a:xfrm>
            <a:off x="1792288" y="5367338"/>
            <a:ext cx="5486400" cy="804862"/>
          </a:xfrm>
        </p:spPr>
        <p:txBody>
          <a:bodyPr>
            <a:normAutofit/>
          </a:bodyPr>
          <a:lstStyle>
            <a:lvl1pPr marL="0" indent="0">
              <a:buNone/>
              <a:defRPr sz="2400">
                <a:solidFill>
                  <a:srgbClr val="00387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smtClean="0"/>
              <a:t>Klikk for å redigere tekststiler i malen</a:t>
            </a:r>
          </a:p>
        </p:txBody>
      </p:sp>
      <p:sp>
        <p:nvSpPr>
          <p:cNvPr id="7" name="Picture Placeholder 2"/>
          <p:cNvSpPr>
            <a:spLocks noGrp="1"/>
          </p:cNvSpPr>
          <p:nvPr>
            <p:ph type="pic" idx="10"/>
          </p:nvPr>
        </p:nvSpPr>
        <p:spPr>
          <a:xfrm>
            <a:off x="4539721" y="612775"/>
            <a:ext cx="2738967" cy="20542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nb-NO" noProof="0" smtClean="0"/>
              <a:t>Klikk ikonet for å legge til et bilde</a:t>
            </a:r>
            <a:endParaRPr lang="nb-NO" noProof="0" dirty="0"/>
          </a:p>
        </p:txBody>
      </p:sp>
      <p:sp>
        <p:nvSpPr>
          <p:cNvPr id="9" name="Picture Placeholder 2"/>
          <p:cNvSpPr>
            <a:spLocks noGrp="1"/>
          </p:cNvSpPr>
          <p:nvPr>
            <p:ph type="pic" idx="11"/>
          </p:nvPr>
        </p:nvSpPr>
        <p:spPr>
          <a:xfrm>
            <a:off x="4539721" y="2667000"/>
            <a:ext cx="2738967" cy="20542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nb-NO" noProof="0" smtClean="0"/>
              <a:t>Klikk ikonet for å legge til et bilde</a:t>
            </a:r>
            <a:endParaRPr lang="nb-NO" noProof="0" dirty="0"/>
          </a:p>
        </p:txBody>
      </p:sp>
      <p:sp>
        <p:nvSpPr>
          <p:cNvPr id="10" name="Picture Placeholder 2"/>
          <p:cNvSpPr>
            <a:spLocks noGrp="1"/>
          </p:cNvSpPr>
          <p:nvPr>
            <p:ph type="pic" idx="12"/>
          </p:nvPr>
        </p:nvSpPr>
        <p:spPr>
          <a:xfrm>
            <a:off x="1800754" y="2667000"/>
            <a:ext cx="2738967" cy="20542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nb-NO" noProof="0" smtClean="0"/>
              <a:t>Klikk ikonet for å legge til et bilde</a:t>
            </a:r>
            <a:endParaRPr lang="nb-NO" noProof="0" dirty="0"/>
          </a:p>
        </p:txBody>
      </p:sp>
      <p:pic>
        <p:nvPicPr>
          <p:cNvPr id="16" name="Bilde 15" descr="Eng_logo_NIPH_hvit tekst.png"/>
          <p:cNvPicPr>
            <a:picLocks noChangeAspect="1"/>
          </p:cNvPicPr>
          <p:nvPr userDrawn="1"/>
        </p:nvPicPr>
        <p:blipFill>
          <a:blip r:embed="rId3">
            <a:extLst>
              <a:ext uri="{28A0092B-C50C-407E-A947-70E740481C1C}">
                <a14:useLocalDpi xmlns="" xmlns:a14="http://schemas.microsoft.com/office/drawing/2010/main" val="0"/>
              </a:ext>
            </a:extLst>
          </a:blip>
          <a:srcRect/>
          <a:stretch>
            <a:fillRect/>
          </a:stretch>
        </p:blipFill>
        <p:spPr bwMode="auto">
          <a:xfrm>
            <a:off x="260350" y="6538913"/>
            <a:ext cx="615950" cy="3032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x" preserve="1">
  <p:cSld name="Loddrett tekst">
    <p:spTree>
      <p:nvGrpSpPr>
        <p:cNvPr id="1" name=""/>
        <p:cNvGrpSpPr/>
        <p:nvPr/>
      </p:nvGrpSpPr>
      <p:grpSpPr>
        <a:xfrm>
          <a:off x="0" y="0"/>
          <a:ext cx="0" cy="0"/>
          <a:chOff x="0" y="0"/>
          <a:chExt cx="0" cy="0"/>
        </a:xfrm>
      </p:grpSpPr>
      <p:sp>
        <p:nvSpPr>
          <p:cNvPr id="4" name="Rectangle 7"/>
          <p:cNvSpPr/>
          <p:nvPr/>
        </p:nvSpPr>
        <p:spPr>
          <a:xfrm>
            <a:off x="0" y="6497638"/>
            <a:ext cx="1260475" cy="360362"/>
          </a:xfrm>
          <a:prstGeom prst="rect">
            <a:avLst/>
          </a:prstGeom>
          <a:solidFill>
            <a:srgbClr val="003871"/>
          </a:solidFill>
          <a:ln w="0" cap="flat" cmpd="sng" algn="ctr">
            <a:no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nb-NO"/>
          </a:p>
        </p:txBody>
      </p:sp>
      <p:sp>
        <p:nvSpPr>
          <p:cNvPr id="5" name="Rectangle 8"/>
          <p:cNvSpPr/>
          <p:nvPr/>
        </p:nvSpPr>
        <p:spPr>
          <a:xfrm>
            <a:off x="1260475" y="6497638"/>
            <a:ext cx="7883525" cy="360362"/>
          </a:xfrm>
          <a:prstGeom prst="rect">
            <a:avLst/>
          </a:prstGeom>
          <a:gradFill flip="none" rotWithShape="1">
            <a:gsLst>
              <a:gs pos="10000">
                <a:srgbClr val="39AEBB"/>
              </a:gs>
              <a:gs pos="92000">
                <a:srgbClr val="003871"/>
              </a:gs>
            </a:gsLst>
            <a:lin ang="0" scaled="1"/>
            <a:tileRect/>
          </a:gra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nb-NO"/>
          </a:p>
        </p:txBody>
      </p:sp>
      <p:pic>
        <p:nvPicPr>
          <p:cNvPr id="6" name="Picture 9" descr="Logo negativ.png"/>
          <p:cNvPicPr>
            <a:picLocks noChangeAspect="1"/>
          </p:cNvPicPr>
          <p:nvPr/>
        </p:nvPicPr>
        <p:blipFill>
          <a:blip r:embed="rId2"/>
          <a:srcRect/>
          <a:stretch>
            <a:fillRect/>
          </a:stretch>
        </p:blipFill>
        <p:spPr bwMode="auto">
          <a:xfrm>
            <a:off x="46038" y="6570663"/>
            <a:ext cx="1152525" cy="223837"/>
          </a:xfrm>
          <a:prstGeom prst="rect">
            <a:avLst/>
          </a:prstGeom>
          <a:noFill/>
          <a:ln w="9525">
            <a:noFill/>
            <a:miter lim="800000"/>
            <a:headEnd/>
            <a:tailEnd/>
          </a:ln>
        </p:spPr>
      </p:pic>
      <p:cxnSp>
        <p:nvCxnSpPr>
          <p:cNvPr id="7" name="Straight Connector 6"/>
          <p:cNvCxnSpPr/>
          <p:nvPr/>
        </p:nvCxnSpPr>
        <p:spPr>
          <a:xfrm>
            <a:off x="0" y="1495929"/>
            <a:ext cx="9144000" cy="1588"/>
          </a:xfrm>
          <a:prstGeom prst="line">
            <a:avLst/>
          </a:prstGeom>
          <a:ln>
            <a:gradFill flip="none" rotWithShape="1">
              <a:gsLst>
                <a:gs pos="25000">
                  <a:srgbClr val="003871"/>
                </a:gs>
                <a:gs pos="100000">
                  <a:srgbClr val="39AEBB"/>
                </a:gs>
              </a:gsLst>
              <a:lin ang="0" scaled="1"/>
              <a:tileRect/>
            </a:gradFill>
          </a:ln>
          <a:effectLst/>
        </p:spPr>
        <p:style>
          <a:lnRef idx="2">
            <a:schemeClr val="accent1"/>
          </a:lnRef>
          <a:fillRef idx="0">
            <a:schemeClr val="accent1"/>
          </a:fillRef>
          <a:effectRef idx="1">
            <a:schemeClr val="accent1"/>
          </a:effectRef>
          <a:fontRef idx="minor">
            <a:schemeClr val="tx1"/>
          </a:fontRef>
        </p:style>
      </p:cxnSp>
      <p:sp>
        <p:nvSpPr>
          <p:cNvPr id="8" name="Rectangle 10"/>
          <p:cNvSpPr/>
          <p:nvPr userDrawn="1"/>
        </p:nvSpPr>
        <p:spPr>
          <a:xfrm>
            <a:off x="0" y="6497638"/>
            <a:ext cx="1260475" cy="360362"/>
          </a:xfrm>
          <a:prstGeom prst="rect">
            <a:avLst/>
          </a:prstGeom>
          <a:solidFill>
            <a:srgbClr val="003871"/>
          </a:solidFill>
          <a:ln w="0" cap="flat" cmpd="sng" algn="ctr">
            <a:no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nb-NO"/>
          </a:p>
        </p:txBody>
      </p:sp>
      <p:sp>
        <p:nvSpPr>
          <p:cNvPr id="9" name="Rectangle 11"/>
          <p:cNvSpPr/>
          <p:nvPr userDrawn="1"/>
        </p:nvSpPr>
        <p:spPr>
          <a:xfrm>
            <a:off x="1260475" y="6497638"/>
            <a:ext cx="7883525" cy="360362"/>
          </a:xfrm>
          <a:prstGeom prst="rect">
            <a:avLst/>
          </a:prstGeom>
          <a:gradFill flip="none" rotWithShape="1">
            <a:gsLst>
              <a:gs pos="10000">
                <a:srgbClr val="39AEBB"/>
              </a:gs>
              <a:gs pos="92000">
                <a:srgbClr val="003871"/>
              </a:gs>
            </a:gsLst>
            <a:lin ang="0" scaled="1"/>
            <a:tileRect/>
          </a:gra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nb-NO"/>
          </a:p>
        </p:txBody>
      </p:sp>
      <p:cxnSp>
        <p:nvCxnSpPr>
          <p:cNvPr id="11" name="Straight Connector 13"/>
          <p:cNvCxnSpPr/>
          <p:nvPr userDrawn="1"/>
        </p:nvCxnSpPr>
        <p:spPr>
          <a:xfrm>
            <a:off x="0" y="1495929"/>
            <a:ext cx="9144000" cy="1588"/>
          </a:xfrm>
          <a:prstGeom prst="line">
            <a:avLst/>
          </a:prstGeom>
          <a:ln>
            <a:gradFill flip="none" rotWithShape="1">
              <a:gsLst>
                <a:gs pos="25000">
                  <a:srgbClr val="003871"/>
                </a:gs>
                <a:gs pos="100000">
                  <a:srgbClr val="39AEBB"/>
                </a:gs>
              </a:gsLst>
              <a:lin ang="0" scaled="1"/>
              <a:tileRect/>
            </a:gradFill>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p:txBody>
          <a:bodyPr/>
          <a:lstStyle>
            <a:lvl1pPr>
              <a:defRPr>
                <a:solidFill>
                  <a:srgbClr val="003871"/>
                </a:solidFill>
              </a:defRPr>
            </a:lvl1pPr>
          </a:lstStyle>
          <a:p>
            <a:r>
              <a:rPr lang="nb-NO" smtClean="0"/>
              <a:t>Klikk for å redigere tittelstil</a:t>
            </a:r>
            <a:endParaRPr lang="nb-NO" dirty="0"/>
          </a:p>
        </p:txBody>
      </p:sp>
      <p:sp>
        <p:nvSpPr>
          <p:cNvPr id="3" name="Vertical Text Placeholder 2"/>
          <p:cNvSpPr>
            <a:spLocks noGrp="1"/>
          </p:cNvSpPr>
          <p:nvPr>
            <p:ph type="body" orient="vert" idx="1"/>
          </p:nvPr>
        </p:nvSpPr>
        <p:spPr/>
        <p:txBody>
          <a:bodyPr vert="eaVert"/>
          <a:lstStyle>
            <a:lvl1pPr>
              <a:defRPr>
                <a:solidFill>
                  <a:srgbClr val="003871"/>
                </a:solidFill>
              </a:defRPr>
            </a:lvl1pPr>
            <a:lvl2pPr>
              <a:defRPr>
                <a:solidFill>
                  <a:srgbClr val="003871"/>
                </a:solidFill>
              </a:defRPr>
            </a:lvl2pPr>
            <a:lvl3pPr>
              <a:defRPr>
                <a:solidFill>
                  <a:srgbClr val="003871"/>
                </a:solidFill>
              </a:defRPr>
            </a:lvl3pPr>
            <a:lvl4pPr>
              <a:defRPr>
                <a:solidFill>
                  <a:srgbClr val="003871"/>
                </a:solidFill>
              </a:defRPr>
            </a:lvl4pPr>
            <a:lvl5pPr>
              <a:defRPr>
                <a:solidFill>
                  <a:srgbClr val="003871"/>
                </a:solidFill>
              </a:defRPr>
            </a:lvl5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dirty="0"/>
          </a:p>
        </p:txBody>
      </p:sp>
      <p:pic>
        <p:nvPicPr>
          <p:cNvPr id="12" name="Bilde 11" descr="Eng_logo_NIPH_hvit tekst.png"/>
          <p:cNvPicPr>
            <a:picLocks noChangeAspect="1"/>
          </p:cNvPicPr>
          <p:nvPr userDrawn="1"/>
        </p:nvPicPr>
        <p:blipFill>
          <a:blip r:embed="rId3">
            <a:extLst>
              <a:ext uri="{28A0092B-C50C-407E-A947-70E740481C1C}">
                <a14:useLocalDpi xmlns="" xmlns:a14="http://schemas.microsoft.com/office/drawing/2010/main" val="0"/>
              </a:ext>
            </a:extLst>
          </a:blip>
          <a:srcRect/>
          <a:stretch>
            <a:fillRect/>
          </a:stretch>
        </p:blipFill>
        <p:spPr bwMode="auto">
          <a:xfrm>
            <a:off x="260350" y="6538913"/>
            <a:ext cx="615950" cy="3032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type="vertTitleAndTx" preserve="1">
  <p:cSld name="Loddrett tittel og tekst">
    <p:spTree>
      <p:nvGrpSpPr>
        <p:cNvPr id="1" name=""/>
        <p:cNvGrpSpPr/>
        <p:nvPr/>
      </p:nvGrpSpPr>
      <p:grpSpPr>
        <a:xfrm>
          <a:off x="0" y="0"/>
          <a:ext cx="0" cy="0"/>
          <a:chOff x="0" y="0"/>
          <a:chExt cx="0" cy="0"/>
        </a:xfrm>
      </p:grpSpPr>
      <p:sp>
        <p:nvSpPr>
          <p:cNvPr id="4" name="Rectangle 7"/>
          <p:cNvSpPr/>
          <p:nvPr/>
        </p:nvSpPr>
        <p:spPr>
          <a:xfrm rot="5400000">
            <a:off x="-450056" y="450056"/>
            <a:ext cx="1260475" cy="360363"/>
          </a:xfrm>
          <a:prstGeom prst="rect">
            <a:avLst/>
          </a:prstGeom>
          <a:solidFill>
            <a:srgbClr val="003871"/>
          </a:solidFill>
          <a:ln w="0" cap="flat" cmpd="sng" algn="ctr">
            <a:no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nb-NO"/>
          </a:p>
        </p:txBody>
      </p:sp>
      <p:sp>
        <p:nvSpPr>
          <p:cNvPr id="5" name="Rectangle 8"/>
          <p:cNvSpPr/>
          <p:nvPr/>
        </p:nvSpPr>
        <p:spPr>
          <a:xfrm rot="5400000">
            <a:off x="-2618581" y="3879056"/>
            <a:ext cx="5597525" cy="360363"/>
          </a:xfrm>
          <a:prstGeom prst="rect">
            <a:avLst/>
          </a:prstGeom>
          <a:gradFill flip="none" rotWithShape="1">
            <a:gsLst>
              <a:gs pos="10000">
                <a:srgbClr val="39AEBB"/>
              </a:gs>
              <a:gs pos="92000">
                <a:srgbClr val="003871"/>
              </a:gs>
            </a:gsLst>
            <a:lin ang="0" scaled="1"/>
            <a:tileRect/>
          </a:gra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nb-NO"/>
          </a:p>
        </p:txBody>
      </p:sp>
      <p:pic>
        <p:nvPicPr>
          <p:cNvPr id="6" name="Picture 9" descr="Logo negativ.png"/>
          <p:cNvPicPr>
            <a:picLocks noChangeAspect="1"/>
          </p:cNvPicPr>
          <p:nvPr/>
        </p:nvPicPr>
        <p:blipFill>
          <a:blip r:embed="rId2"/>
          <a:srcRect/>
          <a:stretch>
            <a:fillRect/>
          </a:stretch>
        </p:blipFill>
        <p:spPr bwMode="auto">
          <a:xfrm>
            <a:off x="60325" y="58738"/>
            <a:ext cx="223838" cy="1152525"/>
          </a:xfrm>
          <a:prstGeom prst="rect">
            <a:avLst/>
          </a:prstGeom>
          <a:noFill/>
          <a:ln w="9525">
            <a:noFill/>
            <a:miter lim="800000"/>
            <a:headEnd/>
            <a:tailEnd/>
          </a:ln>
        </p:spPr>
      </p:pic>
      <p:cxnSp>
        <p:nvCxnSpPr>
          <p:cNvPr id="7" name="Straight Connector 6"/>
          <p:cNvCxnSpPr/>
          <p:nvPr/>
        </p:nvCxnSpPr>
        <p:spPr>
          <a:xfrm rot="5400000" flipH="1" flipV="1">
            <a:off x="3127870" y="3429000"/>
            <a:ext cx="6858000" cy="1588"/>
          </a:xfrm>
          <a:prstGeom prst="line">
            <a:avLst/>
          </a:prstGeom>
          <a:ln>
            <a:gradFill flip="none" rotWithShape="1">
              <a:gsLst>
                <a:gs pos="25000">
                  <a:srgbClr val="003871"/>
                </a:gs>
                <a:gs pos="100000">
                  <a:srgbClr val="39AEBB"/>
                </a:gs>
              </a:gsLst>
              <a:lin ang="0" scaled="1"/>
              <a:tileRect/>
            </a:gradFill>
          </a:ln>
          <a:effectLst/>
        </p:spPr>
        <p:style>
          <a:lnRef idx="2">
            <a:schemeClr val="accent1"/>
          </a:lnRef>
          <a:fillRef idx="0">
            <a:schemeClr val="accent1"/>
          </a:fillRef>
          <a:effectRef idx="1">
            <a:schemeClr val="accent1"/>
          </a:effectRef>
          <a:fontRef idx="minor">
            <a:schemeClr val="tx1"/>
          </a:fontRef>
        </p:style>
      </p:cxnSp>
      <p:sp>
        <p:nvSpPr>
          <p:cNvPr id="8" name="Rectangle 10"/>
          <p:cNvSpPr/>
          <p:nvPr userDrawn="1"/>
        </p:nvSpPr>
        <p:spPr>
          <a:xfrm rot="5400000">
            <a:off x="-450056" y="450056"/>
            <a:ext cx="1260475" cy="360363"/>
          </a:xfrm>
          <a:prstGeom prst="rect">
            <a:avLst/>
          </a:prstGeom>
          <a:solidFill>
            <a:srgbClr val="003871"/>
          </a:solidFill>
          <a:ln w="0" cap="flat" cmpd="sng" algn="ctr">
            <a:no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nb-NO"/>
          </a:p>
        </p:txBody>
      </p:sp>
      <p:sp>
        <p:nvSpPr>
          <p:cNvPr id="9" name="Rectangle 11"/>
          <p:cNvSpPr/>
          <p:nvPr userDrawn="1"/>
        </p:nvSpPr>
        <p:spPr>
          <a:xfrm rot="5400000">
            <a:off x="-2618581" y="3879056"/>
            <a:ext cx="5597525" cy="360363"/>
          </a:xfrm>
          <a:prstGeom prst="rect">
            <a:avLst/>
          </a:prstGeom>
          <a:gradFill flip="none" rotWithShape="1">
            <a:gsLst>
              <a:gs pos="10000">
                <a:srgbClr val="39AEBB"/>
              </a:gs>
              <a:gs pos="92000">
                <a:srgbClr val="003871"/>
              </a:gs>
            </a:gsLst>
            <a:lin ang="0" scaled="1"/>
            <a:tileRect/>
          </a:gra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nb-NO"/>
          </a:p>
        </p:txBody>
      </p:sp>
      <p:cxnSp>
        <p:nvCxnSpPr>
          <p:cNvPr id="11" name="Straight Connector 13"/>
          <p:cNvCxnSpPr/>
          <p:nvPr userDrawn="1"/>
        </p:nvCxnSpPr>
        <p:spPr>
          <a:xfrm rot="5400000" flipH="1" flipV="1">
            <a:off x="3127870" y="3429000"/>
            <a:ext cx="6858000" cy="1588"/>
          </a:xfrm>
          <a:prstGeom prst="line">
            <a:avLst/>
          </a:prstGeom>
          <a:ln>
            <a:gradFill flip="none" rotWithShape="1">
              <a:gsLst>
                <a:gs pos="25000">
                  <a:srgbClr val="003871"/>
                </a:gs>
                <a:gs pos="100000">
                  <a:srgbClr val="39AEBB"/>
                </a:gs>
              </a:gsLst>
              <a:lin ang="0" scaled="1"/>
              <a:tileRect/>
            </a:gradFill>
          </a:ln>
          <a:effectLst/>
        </p:spPr>
        <p:style>
          <a:lnRef idx="2">
            <a:schemeClr val="accent1"/>
          </a:lnRef>
          <a:fillRef idx="0">
            <a:schemeClr val="accent1"/>
          </a:fillRef>
          <a:effectRef idx="1">
            <a:schemeClr val="accent1"/>
          </a:effectRef>
          <a:fontRef idx="minor">
            <a:schemeClr val="tx1"/>
          </a:fontRef>
        </p:style>
      </p:cxnSp>
      <p:sp>
        <p:nvSpPr>
          <p:cNvPr id="2" name="Vertical Title 1"/>
          <p:cNvSpPr>
            <a:spLocks noGrp="1"/>
          </p:cNvSpPr>
          <p:nvPr>
            <p:ph type="title" orient="vert"/>
          </p:nvPr>
        </p:nvSpPr>
        <p:spPr>
          <a:xfrm>
            <a:off x="6629400" y="274638"/>
            <a:ext cx="2057400" cy="5851525"/>
          </a:xfrm>
        </p:spPr>
        <p:txBody>
          <a:bodyPr vert="eaVert"/>
          <a:lstStyle>
            <a:lvl1pPr>
              <a:defRPr>
                <a:solidFill>
                  <a:srgbClr val="003871"/>
                </a:solidFill>
              </a:defRPr>
            </a:lvl1pPr>
          </a:lstStyle>
          <a:p>
            <a:r>
              <a:rPr lang="nb-NO" smtClean="0"/>
              <a:t>Klikk for å redigere tittelstil</a:t>
            </a:r>
            <a:endParaRPr lang="nb-NO" dirty="0"/>
          </a:p>
        </p:txBody>
      </p:sp>
      <p:sp>
        <p:nvSpPr>
          <p:cNvPr id="3" name="Vertical Text Placeholder 2"/>
          <p:cNvSpPr>
            <a:spLocks noGrp="1"/>
          </p:cNvSpPr>
          <p:nvPr>
            <p:ph type="body" orient="vert" idx="1"/>
          </p:nvPr>
        </p:nvSpPr>
        <p:spPr>
          <a:xfrm>
            <a:off x="457200" y="274638"/>
            <a:ext cx="6019800" cy="5851525"/>
          </a:xfrm>
        </p:spPr>
        <p:txBody>
          <a:bodyPr vert="eaVert"/>
          <a:lstStyle>
            <a:lvl1pPr>
              <a:defRPr>
                <a:solidFill>
                  <a:srgbClr val="003871"/>
                </a:solidFill>
              </a:defRPr>
            </a:lvl1pPr>
            <a:lvl2pPr>
              <a:defRPr>
                <a:solidFill>
                  <a:srgbClr val="003871"/>
                </a:solidFill>
              </a:defRPr>
            </a:lvl2pPr>
            <a:lvl3pPr>
              <a:defRPr>
                <a:solidFill>
                  <a:srgbClr val="003871"/>
                </a:solidFill>
              </a:defRPr>
            </a:lvl3pPr>
            <a:lvl4pPr>
              <a:defRPr>
                <a:solidFill>
                  <a:srgbClr val="003871"/>
                </a:solidFill>
              </a:defRPr>
            </a:lvl4pPr>
            <a:lvl5pPr>
              <a:defRPr>
                <a:solidFill>
                  <a:srgbClr val="003871"/>
                </a:solidFill>
              </a:defRPr>
            </a:lvl5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dirty="0"/>
          </a:p>
        </p:txBody>
      </p:sp>
      <p:pic>
        <p:nvPicPr>
          <p:cNvPr id="12" name="Bilde 11" descr="Eng_logo_NIPH_hvit tekst.png"/>
          <p:cNvPicPr>
            <a:picLocks noChangeAspect="1"/>
          </p:cNvPicPr>
          <p:nvPr userDrawn="1"/>
        </p:nvPicPr>
        <p:blipFill>
          <a:blip r:embed="rId3">
            <a:extLst>
              <a:ext uri="{28A0092B-C50C-407E-A947-70E740481C1C}">
                <a14:useLocalDpi xmlns="" xmlns:a14="http://schemas.microsoft.com/office/drawing/2010/main" val="0"/>
              </a:ext>
            </a:extLst>
          </a:blip>
          <a:srcRect/>
          <a:stretch>
            <a:fillRect/>
          </a:stretch>
        </p:blipFill>
        <p:spPr bwMode="auto">
          <a:xfrm rot="5400000">
            <a:off x="-116151" y="561446"/>
            <a:ext cx="615950" cy="3032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16_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0" y="0"/>
            <a:ext cx="9144000" cy="68580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nb-NO" noProof="0" smtClean="0"/>
              <a:t>Klikk ikonet for å legge til et bilde</a:t>
            </a:r>
            <a:endParaRPr lang="nb-NO" noProof="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pic>
        <p:nvPicPr>
          <p:cNvPr id="5" name="Picture 8" descr="PP_FHI_mal_254x195.png"/>
          <p:cNvPicPr>
            <a:picLocks noChangeAspect="1"/>
          </p:cNvPicPr>
          <p:nvPr/>
        </p:nvPicPr>
        <p:blipFill>
          <a:blip r:embed="rId2"/>
          <a:srcRect/>
          <a:stretch>
            <a:fillRect/>
          </a:stretch>
        </p:blipFill>
        <p:spPr bwMode="auto">
          <a:xfrm>
            <a:off x="0" y="6513513"/>
            <a:ext cx="9144000" cy="344487"/>
          </a:xfrm>
          <a:prstGeom prst="rect">
            <a:avLst/>
          </a:prstGeom>
          <a:noFill/>
          <a:ln w="9525">
            <a:noFill/>
            <a:miter lim="800000"/>
            <a:headEnd/>
            <a:tailEnd/>
          </a:ln>
        </p:spPr>
      </p:pic>
      <p:sp>
        <p:nvSpPr>
          <p:cNvPr id="6" name="Rectangle 6"/>
          <p:cNvSpPr/>
          <p:nvPr/>
        </p:nvSpPr>
        <p:spPr>
          <a:xfrm>
            <a:off x="0" y="6497638"/>
            <a:ext cx="1260475" cy="360362"/>
          </a:xfrm>
          <a:prstGeom prst="rect">
            <a:avLst/>
          </a:prstGeom>
          <a:solidFill>
            <a:srgbClr val="003871"/>
          </a:solidFill>
          <a:ln w="0" cap="flat" cmpd="sng" algn="ctr">
            <a:no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nb-NO"/>
          </a:p>
        </p:txBody>
      </p:sp>
      <p:sp>
        <p:nvSpPr>
          <p:cNvPr id="7" name="Rectangle 7"/>
          <p:cNvSpPr/>
          <p:nvPr/>
        </p:nvSpPr>
        <p:spPr>
          <a:xfrm>
            <a:off x="1260475" y="6497638"/>
            <a:ext cx="7883525" cy="360362"/>
          </a:xfrm>
          <a:prstGeom prst="rect">
            <a:avLst/>
          </a:prstGeom>
          <a:gradFill flip="none" rotWithShape="1">
            <a:gsLst>
              <a:gs pos="10000">
                <a:srgbClr val="39AEBB"/>
              </a:gs>
              <a:gs pos="92000">
                <a:srgbClr val="003871"/>
              </a:gs>
            </a:gsLst>
            <a:lin ang="0" scaled="1"/>
            <a:tileRect/>
          </a:gra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nb-NO"/>
          </a:p>
        </p:txBody>
      </p:sp>
      <p:pic>
        <p:nvPicPr>
          <p:cNvPr id="8" name="Picture 9" descr="Logo negativ.png"/>
          <p:cNvPicPr>
            <a:picLocks noChangeAspect="1"/>
          </p:cNvPicPr>
          <p:nvPr/>
        </p:nvPicPr>
        <p:blipFill>
          <a:blip r:embed="rId3"/>
          <a:srcRect/>
          <a:stretch>
            <a:fillRect/>
          </a:stretch>
        </p:blipFill>
        <p:spPr bwMode="auto">
          <a:xfrm>
            <a:off x="46038" y="6570663"/>
            <a:ext cx="1152525" cy="223837"/>
          </a:xfrm>
          <a:prstGeom prst="rect">
            <a:avLst/>
          </a:prstGeom>
          <a:noFill/>
          <a:ln w="9525">
            <a:noFill/>
            <a:miter lim="800000"/>
            <a:headEnd/>
            <a:tailEnd/>
          </a:ln>
        </p:spPr>
      </p:pic>
      <p:cxnSp>
        <p:nvCxnSpPr>
          <p:cNvPr id="9" name="Straight Connector 10"/>
          <p:cNvCxnSpPr/>
          <p:nvPr/>
        </p:nvCxnSpPr>
        <p:spPr>
          <a:xfrm>
            <a:off x="0" y="1495929"/>
            <a:ext cx="9144000" cy="1588"/>
          </a:xfrm>
          <a:prstGeom prst="line">
            <a:avLst/>
          </a:prstGeom>
          <a:ln>
            <a:gradFill flip="none" rotWithShape="1">
              <a:gsLst>
                <a:gs pos="25000">
                  <a:srgbClr val="003871"/>
                </a:gs>
                <a:gs pos="100000">
                  <a:srgbClr val="39AEBB"/>
                </a:gs>
              </a:gsLst>
              <a:lin ang="0" scaled="1"/>
              <a:tileRect/>
            </a:gradFill>
          </a:ln>
          <a:effectLst/>
        </p:spPr>
        <p:style>
          <a:lnRef idx="2">
            <a:schemeClr val="accent1"/>
          </a:lnRef>
          <a:fillRef idx="0">
            <a:schemeClr val="accent1"/>
          </a:fillRef>
          <a:effectRef idx="1">
            <a:schemeClr val="accent1"/>
          </a:effectRef>
          <a:fontRef idx="minor">
            <a:schemeClr val="tx1"/>
          </a:fontRef>
        </p:style>
      </p:cxnSp>
      <p:sp>
        <p:nvSpPr>
          <p:cNvPr id="10" name="Rectangle 11"/>
          <p:cNvSpPr/>
          <p:nvPr userDrawn="1"/>
        </p:nvSpPr>
        <p:spPr>
          <a:xfrm>
            <a:off x="0" y="6497638"/>
            <a:ext cx="1260475" cy="360362"/>
          </a:xfrm>
          <a:prstGeom prst="rect">
            <a:avLst/>
          </a:prstGeom>
          <a:solidFill>
            <a:srgbClr val="003871"/>
          </a:solidFill>
          <a:ln w="0" cap="flat" cmpd="sng" algn="ctr">
            <a:no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nb-NO"/>
          </a:p>
        </p:txBody>
      </p:sp>
      <p:sp>
        <p:nvSpPr>
          <p:cNvPr id="11" name="Rectangle 12"/>
          <p:cNvSpPr/>
          <p:nvPr userDrawn="1"/>
        </p:nvSpPr>
        <p:spPr>
          <a:xfrm>
            <a:off x="1260475" y="6497638"/>
            <a:ext cx="7883525" cy="360362"/>
          </a:xfrm>
          <a:prstGeom prst="rect">
            <a:avLst/>
          </a:prstGeom>
          <a:gradFill flip="none" rotWithShape="1">
            <a:gsLst>
              <a:gs pos="10000">
                <a:srgbClr val="39AEBB"/>
              </a:gs>
              <a:gs pos="92000">
                <a:srgbClr val="003871"/>
              </a:gs>
            </a:gsLst>
            <a:lin ang="0" scaled="1"/>
            <a:tileRect/>
          </a:gra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nb-NO"/>
          </a:p>
        </p:txBody>
      </p:sp>
      <p:cxnSp>
        <p:nvCxnSpPr>
          <p:cNvPr id="13" name="Straight Connector 14"/>
          <p:cNvCxnSpPr/>
          <p:nvPr userDrawn="1"/>
        </p:nvCxnSpPr>
        <p:spPr>
          <a:xfrm>
            <a:off x="0" y="1495929"/>
            <a:ext cx="9144000" cy="1588"/>
          </a:xfrm>
          <a:prstGeom prst="line">
            <a:avLst/>
          </a:prstGeom>
          <a:ln>
            <a:gradFill flip="none" rotWithShape="1">
              <a:gsLst>
                <a:gs pos="25000">
                  <a:srgbClr val="003871"/>
                </a:gs>
                <a:gs pos="100000">
                  <a:srgbClr val="39AEBB"/>
                </a:gs>
              </a:gsLst>
              <a:lin ang="0" scaled="1"/>
              <a:tileRect/>
            </a:gradFill>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p:txBody>
          <a:bodyPr/>
          <a:lstStyle>
            <a:lvl1pPr>
              <a:defRPr>
                <a:solidFill>
                  <a:srgbClr val="003871"/>
                </a:solidFill>
              </a:defRPr>
            </a:lvl1pPr>
          </a:lstStyle>
          <a:p>
            <a:r>
              <a:rPr lang="nb-NO" smtClean="0"/>
              <a:t>Klikk for å redigere tittelstil</a:t>
            </a:r>
            <a:endParaRPr lang="nb-NO" dirty="0"/>
          </a:p>
        </p:txBody>
      </p:sp>
      <p:sp>
        <p:nvSpPr>
          <p:cNvPr id="3" name="Content Placeholder 2"/>
          <p:cNvSpPr>
            <a:spLocks noGrp="1"/>
          </p:cNvSpPr>
          <p:nvPr>
            <p:ph sz="half" idx="1"/>
          </p:nvPr>
        </p:nvSpPr>
        <p:spPr>
          <a:xfrm>
            <a:off x="457200" y="1600200"/>
            <a:ext cx="4038600" cy="4525963"/>
          </a:xfrm>
        </p:spPr>
        <p:txBody>
          <a:bodyPr/>
          <a:lstStyle>
            <a:lvl1pPr>
              <a:defRPr sz="2800">
                <a:solidFill>
                  <a:srgbClr val="003871"/>
                </a:solidFill>
              </a:defRPr>
            </a:lvl1pPr>
            <a:lvl2pPr>
              <a:defRPr sz="2400">
                <a:solidFill>
                  <a:srgbClr val="003871"/>
                </a:solidFill>
              </a:defRPr>
            </a:lvl2pPr>
            <a:lvl3pPr>
              <a:defRPr sz="2000">
                <a:solidFill>
                  <a:srgbClr val="003871"/>
                </a:solidFill>
              </a:defRPr>
            </a:lvl3pPr>
            <a:lvl4pPr>
              <a:defRPr sz="1800">
                <a:solidFill>
                  <a:srgbClr val="003871"/>
                </a:solidFill>
              </a:defRPr>
            </a:lvl4pPr>
            <a:lvl5pPr>
              <a:defRPr sz="1800">
                <a:solidFill>
                  <a:srgbClr val="003871"/>
                </a:solidFill>
              </a:defRPr>
            </a:lvl5pPr>
            <a:lvl6pPr>
              <a:defRPr sz="1800"/>
            </a:lvl6pPr>
            <a:lvl7pPr>
              <a:defRPr sz="1800"/>
            </a:lvl7pPr>
            <a:lvl8pPr>
              <a:defRPr sz="1800"/>
            </a:lvl8pPr>
            <a:lvl9pPr>
              <a:defRPr sz="18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dirty="0"/>
          </a:p>
        </p:txBody>
      </p:sp>
      <p:sp>
        <p:nvSpPr>
          <p:cNvPr id="4" name="Content Placeholder 3"/>
          <p:cNvSpPr>
            <a:spLocks noGrp="1"/>
          </p:cNvSpPr>
          <p:nvPr>
            <p:ph sz="half" idx="2"/>
          </p:nvPr>
        </p:nvSpPr>
        <p:spPr>
          <a:xfrm>
            <a:off x="4648200" y="1600200"/>
            <a:ext cx="4038600" cy="4525963"/>
          </a:xfrm>
        </p:spPr>
        <p:txBody>
          <a:bodyPr/>
          <a:lstStyle>
            <a:lvl1pPr>
              <a:defRPr sz="2800">
                <a:solidFill>
                  <a:srgbClr val="003871"/>
                </a:solidFill>
              </a:defRPr>
            </a:lvl1pPr>
            <a:lvl2pPr>
              <a:defRPr sz="2400">
                <a:solidFill>
                  <a:srgbClr val="003871"/>
                </a:solidFill>
              </a:defRPr>
            </a:lvl2pPr>
            <a:lvl3pPr>
              <a:defRPr sz="2000">
                <a:solidFill>
                  <a:srgbClr val="003871"/>
                </a:solidFill>
              </a:defRPr>
            </a:lvl3pPr>
            <a:lvl4pPr>
              <a:defRPr sz="1800">
                <a:solidFill>
                  <a:srgbClr val="003871"/>
                </a:solidFill>
              </a:defRPr>
            </a:lvl4pPr>
            <a:lvl5pPr>
              <a:defRPr sz="1800">
                <a:solidFill>
                  <a:srgbClr val="003871"/>
                </a:solidFill>
              </a:defRPr>
            </a:lvl5pPr>
            <a:lvl6pPr>
              <a:defRPr sz="1800"/>
            </a:lvl6pPr>
            <a:lvl7pPr>
              <a:defRPr sz="1800"/>
            </a:lvl7pPr>
            <a:lvl8pPr>
              <a:defRPr sz="1800"/>
            </a:lvl8pPr>
            <a:lvl9pPr>
              <a:defRPr sz="18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dirty="0"/>
          </a:p>
        </p:txBody>
      </p:sp>
      <p:pic>
        <p:nvPicPr>
          <p:cNvPr id="14" name="Bilde 13" descr="Eng_logo_NIPH_hvit tekst.png"/>
          <p:cNvPicPr>
            <a:picLocks noChangeAspect="1"/>
          </p:cNvPicPr>
          <p:nvPr userDrawn="1"/>
        </p:nvPicPr>
        <p:blipFill>
          <a:blip r:embed="rId4">
            <a:extLst>
              <a:ext uri="{28A0092B-C50C-407E-A947-70E740481C1C}">
                <a14:useLocalDpi xmlns="" xmlns:a14="http://schemas.microsoft.com/office/drawing/2010/main" val="0"/>
              </a:ext>
            </a:extLst>
          </a:blip>
          <a:srcRect/>
          <a:stretch>
            <a:fillRect/>
          </a:stretch>
        </p:blipFill>
        <p:spPr bwMode="auto">
          <a:xfrm>
            <a:off x="260350" y="6538913"/>
            <a:ext cx="615950" cy="3032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7" name="Rectangle 8"/>
          <p:cNvSpPr/>
          <p:nvPr/>
        </p:nvSpPr>
        <p:spPr>
          <a:xfrm>
            <a:off x="0" y="6497638"/>
            <a:ext cx="1260475" cy="360362"/>
          </a:xfrm>
          <a:prstGeom prst="rect">
            <a:avLst/>
          </a:prstGeom>
          <a:solidFill>
            <a:srgbClr val="003871"/>
          </a:solidFill>
          <a:ln w="0" cap="flat" cmpd="sng" algn="ctr">
            <a:no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nb-NO"/>
          </a:p>
        </p:txBody>
      </p:sp>
      <p:sp>
        <p:nvSpPr>
          <p:cNvPr id="8" name="Rectangle 9"/>
          <p:cNvSpPr/>
          <p:nvPr/>
        </p:nvSpPr>
        <p:spPr>
          <a:xfrm>
            <a:off x="1260475" y="6497638"/>
            <a:ext cx="7883525" cy="360362"/>
          </a:xfrm>
          <a:prstGeom prst="rect">
            <a:avLst/>
          </a:prstGeom>
          <a:gradFill flip="none" rotWithShape="1">
            <a:gsLst>
              <a:gs pos="10000">
                <a:srgbClr val="39AEBB"/>
              </a:gs>
              <a:gs pos="92000">
                <a:srgbClr val="003871"/>
              </a:gs>
            </a:gsLst>
            <a:lin ang="0" scaled="1"/>
            <a:tileRect/>
          </a:gra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nb-NO"/>
          </a:p>
        </p:txBody>
      </p:sp>
      <p:pic>
        <p:nvPicPr>
          <p:cNvPr id="9" name="Picture 11" descr="Logo negativ.png"/>
          <p:cNvPicPr>
            <a:picLocks noChangeAspect="1"/>
          </p:cNvPicPr>
          <p:nvPr/>
        </p:nvPicPr>
        <p:blipFill>
          <a:blip r:embed="rId2"/>
          <a:srcRect/>
          <a:stretch>
            <a:fillRect/>
          </a:stretch>
        </p:blipFill>
        <p:spPr bwMode="auto">
          <a:xfrm>
            <a:off x="46038" y="6570663"/>
            <a:ext cx="1152525" cy="223837"/>
          </a:xfrm>
          <a:prstGeom prst="rect">
            <a:avLst/>
          </a:prstGeom>
          <a:noFill/>
          <a:ln w="9525">
            <a:noFill/>
            <a:miter lim="800000"/>
            <a:headEnd/>
            <a:tailEnd/>
          </a:ln>
        </p:spPr>
      </p:pic>
      <p:cxnSp>
        <p:nvCxnSpPr>
          <p:cNvPr id="10" name="Straight Connector 10"/>
          <p:cNvCxnSpPr/>
          <p:nvPr/>
        </p:nvCxnSpPr>
        <p:spPr>
          <a:xfrm>
            <a:off x="0" y="1469832"/>
            <a:ext cx="9144000" cy="1588"/>
          </a:xfrm>
          <a:prstGeom prst="line">
            <a:avLst/>
          </a:prstGeom>
          <a:ln>
            <a:gradFill flip="none" rotWithShape="1">
              <a:gsLst>
                <a:gs pos="25000">
                  <a:srgbClr val="003871"/>
                </a:gs>
                <a:gs pos="100000">
                  <a:srgbClr val="39AEBB"/>
                </a:gs>
              </a:gsLst>
              <a:lin ang="0" scaled="1"/>
              <a:tileRect/>
            </a:gradFill>
          </a:ln>
          <a:effectLst/>
        </p:spPr>
        <p:style>
          <a:lnRef idx="2">
            <a:schemeClr val="accent1"/>
          </a:lnRef>
          <a:fillRef idx="0">
            <a:schemeClr val="accent1"/>
          </a:fillRef>
          <a:effectRef idx="1">
            <a:schemeClr val="accent1"/>
          </a:effectRef>
          <a:fontRef idx="minor">
            <a:schemeClr val="tx1"/>
          </a:fontRef>
        </p:style>
      </p:cxnSp>
      <p:sp>
        <p:nvSpPr>
          <p:cNvPr id="11" name="Rectangle 12"/>
          <p:cNvSpPr/>
          <p:nvPr userDrawn="1"/>
        </p:nvSpPr>
        <p:spPr>
          <a:xfrm>
            <a:off x="0" y="6497638"/>
            <a:ext cx="1260475" cy="360362"/>
          </a:xfrm>
          <a:prstGeom prst="rect">
            <a:avLst/>
          </a:prstGeom>
          <a:solidFill>
            <a:srgbClr val="003871"/>
          </a:solidFill>
          <a:ln w="0" cap="flat" cmpd="sng" algn="ctr">
            <a:no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nb-NO"/>
          </a:p>
        </p:txBody>
      </p:sp>
      <p:sp>
        <p:nvSpPr>
          <p:cNvPr id="12" name="Rectangle 13"/>
          <p:cNvSpPr/>
          <p:nvPr userDrawn="1"/>
        </p:nvSpPr>
        <p:spPr>
          <a:xfrm>
            <a:off x="1260475" y="6497638"/>
            <a:ext cx="7883525" cy="360362"/>
          </a:xfrm>
          <a:prstGeom prst="rect">
            <a:avLst/>
          </a:prstGeom>
          <a:gradFill flip="none" rotWithShape="1">
            <a:gsLst>
              <a:gs pos="10000">
                <a:srgbClr val="39AEBB"/>
              </a:gs>
              <a:gs pos="92000">
                <a:srgbClr val="003871"/>
              </a:gs>
            </a:gsLst>
            <a:lin ang="0" scaled="1"/>
            <a:tileRect/>
          </a:gra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nb-NO"/>
          </a:p>
        </p:txBody>
      </p:sp>
      <p:cxnSp>
        <p:nvCxnSpPr>
          <p:cNvPr id="14" name="Straight Connector 15"/>
          <p:cNvCxnSpPr/>
          <p:nvPr userDrawn="1"/>
        </p:nvCxnSpPr>
        <p:spPr>
          <a:xfrm>
            <a:off x="0" y="1469832"/>
            <a:ext cx="9144000" cy="1588"/>
          </a:xfrm>
          <a:prstGeom prst="line">
            <a:avLst/>
          </a:prstGeom>
          <a:ln>
            <a:gradFill flip="none" rotWithShape="1">
              <a:gsLst>
                <a:gs pos="25000">
                  <a:srgbClr val="003871"/>
                </a:gs>
                <a:gs pos="100000">
                  <a:srgbClr val="39AEBB"/>
                </a:gs>
              </a:gsLst>
              <a:lin ang="0" scaled="1"/>
              <a:tileRect/>
            </a:gradFill>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p:txBody>
          <a:bodyPr/>
          <a:lstStyle>
            <a:lvl1pPr>
              <a:defRPr>
                <a:solidFill>
                  <a:srgbClr val="003871"/>
                </a:solidFill>
              </a:defRPr>
            </a:lvl1pPr>
          </a:lstStyle>
          <a:p>
            <a:r>
              <a:rPr lang="nb-NO" smtClean="0"/>
              <a:t>Klikk for å redigere tittelstil</a:t>
            </a:r>
            <a:endParaRPr lang="nb-NO"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solidFill>
                  <a:srgbClr val="00387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smtClean="0"/>
              <a:t>Klikk for å redigere tekststiler i malen</a:t>
            </a:r>
          </a:p>
        </p:txBody>
      </p:sp>
      <p:sp>
        <p:nvSpPr>
          <p:cNvPr id="4" name="Content Placeholder 3"/>
          <p:cNvSpPr>
            <a:spLocks noGrp="1"/>
          </p:cNvSpPr>
          <p:nvPr>
            <p:ph sz="half" idx="2"/>
          </p:nvPr>
        </p:nvSpPr>
        <p:spPr>
          <a:xfrm>
            <a:off x="457200" y="2174875"/>
            <a:ext cx="4040188" cy="3951288"/>
          </a:xfrm>
        </p:spPr>
        <p:txBody>
          <a:bodyPr/>
          <a:lstStyle>
            <a:lvl1pPr>
              <a:defRPr sz="2400">
                <a:solidFill>
                  <a:srgbClr val="003871"/>
                </a:solidFill>
              </a:defRPr>
            </a:lvl1pPr>
            <a:lvl2pPr>
              <a:defRPr sz="2000">
                <a:solidFill>
                  <a:srgbClr val="003871"/>
                </a:solidFill>
              </a:defRPr>
            </a:lvl2pPr>
            <a:lvl3pPr>
              <a:defRPr sz="1800">
                <a:solidFill>
                  <a:srgbClr val="003871"/>
                </a:solidFill>
              </a:defRPr>
            </a:lvl3pPr>
            <a:lvl4pPr>
              <a:defRPr sz="1600">
                <a:solidFill>
                  <a:srgbClr val="003871"/>
                </a:solidFill>
              </a:defRPr>
            </a:lvl4pPr>
            <a:lvl5pPr>
              <a:defRPr sz="1600">
                <a:solidFill>
                  <a:srgbClr val="003871"/>
                </a:solidFill>
              </a:defRPr>
            </a:lvl5pPr>
            <a:lvl6pPr>
              <a:defRPr sz="1600"/>
            </a:lvl6pPr>
            <a:lvl7pPr>
              <a:defRPr sz="1600"/>
            </a:lvl7pPr>
            <a:lvl8pPr>
              <a:defRPr sz="1600"/>
            </a:lvl8pPr>
            <a:lvl9pPr>
              <a:defRPr sz="16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dirty="0"/>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solidFill>
                  <a:srgbClr val="00387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smtClean="0"/>
              <a:t>Klikk for å redigere tekststiler i malen</a:t>
            </a:r>
          </a:p>
        </p:txBody>
      </p:sp>
      <p:sp>
        <p:nvSpPr>
          <p:cNvPr id="6" name="Content Placeholder 5"/>
          <p:cNvSpPr>
            <a:spLocks noGrp="1"/>
          </p:cNvSpPr>
          <p:nvPr>
            <p:ph sz="quarter" idx="4"/>
          </p:nvPr>
        </p:nvSpPr>
        <p:spPr>
          <a:xfrm>
            <a:off x="4645025" y="2174875"/>
            <a:ext cx="4041775" cy="3951288"/>
          </a:xfrm>
        </p:spPr>
        <p:txBody>
          <a:bodyPr/>
          <a:lstStyle>
            <a:lvl1pPr>
              <a:defRPr sz="2400">
                <a:solidFill>
                  <a:srgbClr val="003871"/>
                </a:solidFill>
              </a:defRPr>
            </a:lvl1pPr>
            <a:lvl2pPr>
              <a:defRPr sz="2000">
                <a:solidFill>
                  <a:srgbClr val="003871"/>
                </a:solidFill>
              </a:defRPr>
            </a:lvl2pPr>
            <a:lvl3pPr>
              <a:defRPr sz="1800">
                <a:solidFill>
                  <a:srgbClr val="003871"/>
                </a:solidFill>
              </a:defRPr>
            </a:lvl3pPr>
            <a:lvl4pPr>
              <a:defRPr sz="1600">
                <a:solidFill>
                  <a:srgbClr val="003871"/>
                </a:solidFill>
              </a:defRPr>
            </a:lvl4pPr>
            <a:lvl5pPr>
              <a:defRPr sz="1600">
                <a:solidFill>
                  <a:srgbClr val="003871"/>
                </a:solidFill>
              </a:defRPr>
            </a:lvl5pPr>
            <a:lvl6pPr>
              <a:defRPr sz="1600"/>
            </a:lvl6pPr>
            <a:lvl7pPr>
              <a:defRPr sz="1600"/>
            </a:lvl7pPr>
            <a:lvl8pPr>
              <a:defRPr sz="1600"/>
            </a:lvl8pPr>
            <a:lvl9pPr>
              <a:defRPr sz="16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dirty="0"/>
          </a:p>
        </p:txBody>
      </p:sp>
      <p:pic>
        <p:nvPicPr>
          <p:cNvPr id="15" name="Bilde 14" descr="Eng_logo_NIPH_hvit tekst.png"/>
          <p:cNvPicPr>
            <a:picLocks noChangeAspect="1"/>
          </p:cNvPicPr>
          <p:nvPr userDrawn="1"/>
        </p:nvPicPr>
        <p:blipFill>
          <a:blip r:embed="rId3">
            <a:extLst>
              <a:ext uri="{28A0092B-C50C-407E-A947-70E740481C1C}">
                <a14:useLocalDpi xmlns="" xmlns:a14="http://schemas.microsoft.com/office/drawing/2010/main" val="0"/>
              </a:ext>
            </a:extLst>
          </a:blip>
          <a:srcRect/>
          <a:stretch>
            <a:fillRect/>
          </a:stretch>
        </p:blipFill>
        <p:spPr bwMode="auto">
          <a:xfrm>
            <a:off x="260350" y="6538913"/>
            <a:ext cx="615950" cy="3032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sp>
        <p:nvSpPr>
          <p:cNvPr id="3" name="Rectangle 4"/>
          <p:cNvSpPr/>
          <p:nvPr/>
        </p:nvSpPr>
        <p:spPr>
          <a:xfrm>
            <a:off x="0" y="6497638"/>
            <a:ext cx="1260475" cy="360362"/>
          </a:xfrm>
          <a:prstGeom prst="rect">
            <a:avLst/>
          </a:prstGeom>
          <a:solidFill>
            <a:srgbClr val="003871"/>
          </a:solidFill>
          <a:ln w="0" cap="flat" cmpd="sng" algn="ctr">
            <a:no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nb-NO"/>
          </a:p>
        </p:txBody>
      </p:sp>
      <p:sp>
        <p:nvSpPr>
          <p:cNvPr id="4" name="Rectangle 6"/>
          <p:cNvSpPr/>
          <p:nvPr/>
        </p:nvSpPr>
        <p:spPr>
          <a:xfrm>
            <a:off x="1260475" y="6497638"/>
            <a:ext cx="7883525" cy="360362"/>
          </a:xfrm>
          <a:prstGeom prst="rect">
            <a:avLst/>
          </a:prstGeom>
          <a:gradFill flip="none" rotWithShape="1">
            <a:gsLst>
              <a:gs pos="10000">
                <a:srgbClr val="39AEBB"/>
              </a:gs>
              <a:gs pos="92000">
                <a:srgbClr val="003871"/>
              </a:gs>
            </a:gsLst>
            <a:lin ang="0" scaled="1"/>
            <a:tileRect/>
          </a:gra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nb-NO"/>
          </a:p>
        </p:txBody>
      </p:sp>
      <p:pic>
        <p:nvPicPr>
          <p:cNvPr id="5" name="Picture 7" descr="Logo negativ.png"/>
          <p:cNvPicPr>
            <a:picLocks noChangeAspect="1"/>
          </p:cNvPicPr>
          <p:nvPr/>
        </p:nvPicPr>
        <p:blipFill>
          <a:blip r:embed="rId2"/>
          <a:srcRect/>
          <a:stretch>
            <a:fillRect/>
          </a:stretch>
        </p:blipFill>
        <p:spPr bwMode="auto">
          <a:xfrm>
            <a:off x="46038" y="6570663"/>
            <a:ext cx="1152525" cy="223837"/>
          </a:xfrm>
          <a:prstGeom prst="rect">
            <a:avLst/>
          </a:prstGeom>
          <a:noFill/>
          <a:ln w="9525">
            <a:noFill/>
            <a:miter lim="800000"/>
            <a:headEnd/>
            <a:tailEnd/>
          </a:ln>
        </p:spPr>
      </p:pic>
      <p:cxnSp>
        <p:nvCxnSpPr>
          <p:cNvPr id="6" name="Straight Connector 5"/>
          <p:cNvCxnSpPr/>
          <p:nvPr/>
        </p:nvCxnSpPr>
        <p:spPr>
          <a:xfrm>
            <a:off x="0" y="1487230"/>
            <a:ext cx="9144000" cy="1588"/>
          </a:xfrm>
          <a:prstGeom prst="line">
            <a:avLst/>
          </a:prstGeom>
          <a:ln>
            <a:gradFill flip="none" rotWithShape="1">
              <a:gsLst>
                <a:gs pos="25000">
                  <a:srgbClr val="003871"/>
                </a:gs>
                <a:gs pos="100000">
                  <a:srgbClr val="39AEBB"/>
                </a:gs>
              </a:gsLst>
              <a:lin ang="0" scaled="1"/>
              <a:tileRect/>
            </a:gradFill>
          </a:ln>
          <a:effectLst/>
        </p:spPr>
        <p:style>
          <a:lnRef idx="2">
            <a:schemeClr val="accent1"/>
          </a:lnRef>
          <a:fillRef idx="0">
            <a:schemeClr val="accent1"/>
          </a:fillRef>
          <a:effectRef idx="1">
            <a:schemeClr val="accent1"/>
          </a:effectRef>
          <a:fontRef idx="minor">
            <a:schemeClr val="tx1"/>
          </a:fontRef>
        </p:style>
      </p:cxnSp>
      <p:sp>
        <p:nvSpPr>
          <p:cNvPr id="7" name="Rectangle 8"/>
          <p:cNvSpPr/>
          <p:nvPr userDrawn="1"/>
        </p:nvSpPr>
        <p:spPr>
          <a:xfrm>
            <a:off x="0" y="6497638"/>
            <a:ext cx="1260475" cy="360362"/>
          </a:xfrm>
          <a:prstGeom prst="rect">
            <a:avLst/>
          </a:prstGeom>
          <a:solidFill>
            <a:srgbClr val="003871"/>
          </a:solidFill>
          <a:ln w="0" cap="flat" cmpd="sng" algn="ctr">
            <a:no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nb-NO"/>
          </a:p>
        </p:txBody>
      </p:sp>
      <p:sp>
        <p:nvSpPr>
          <p:cNvPr id="8" name="Rectangle 9"/>
          <p:cNvSpPr/>
          <p:nvPr userDrawn="1"/>
        </p:nvSpPr>
        <p:spPr>
          <a:xfrm>
            <a:off x="1260475" y="6497638"/>
            <a:ext cx="7883525" cy="360362"/>
          </a:xfrm>
          <a:prstGeom prst="rect">
            <a:avLst/>
          </a:prstGeom>
          <a:gradFill flip="none" rotWithShape="1">
            <a:gsLst>
              <a:gs pos="10000">
                <a:srgbClr val="39AEBB"/>
              </a:gs>
              <a:gs pos="92000">
                <a:srgbClr val="003871"/>
              </a:gs>
            </a:gsLst>
            <a:lin ang="0" scaled="1"/>
            <a:tileRect/>
          </a:gra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nb-NO"/>
          </a:p>
        </p:txBody>
      </p:sp>
      <p:cxnSp>
        <p:nvCxnSpPr>
          <p:cNvPr id="10" name="Straight Connector 11"/>
          <p:cNvCxnSpPr/>
          <p:nvPr userDrawn="1"/>
        </p:nvCxnSpPr>
        <p:spPr>
          <a:xfrm>
            <a:off x="0" y="1487230"/>
            <a:ext cx="9144000" cy="1588"/>
          </a:xfrm>
          <a:prstGeom prst="line">
            <a:avLst/>
          </a:prstGeom>
          <a:ln>
            <a:gradFill flip="none" rotWithShape="1">
              <a:gsLst>
                <a:gs pos="25000">
                  <a:srgbClr val="003871"/>
                </a:gs>
                <a:gs pos="100000">
                  <a:srgbClr val="39AEBB"/>
                </a:gs>
              </a:gsLst>
              <a:lin ang="0" scaled="1"/>
              <a:tileRect/>
            </a:gradFill>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p:txBody>
          <a:bodyPr/>
          <a:lstStyle>
            <a:lvl1pPr>
              <a:defRPr>
                <a:solidFill>
                  <a:srgbClr val="003871"/>
                </a:solidFill>
              </a:defRPr>
            </a:lvl1pPr>
          </a:lstStyle>
          <a:p>
            <a:r>
              <a:rPr lang="nb-NO" smtClean="0"/>
              <a:t>Klikk for å redigere tittelstil</a:t>
            </a:r>
            <a:endParaRPr lang="nb-NO" dirty="0"/>
          </a:p>
        </p:txBody>
      </p:sp>
      <p:pic>
        <p:nvPicPr>
          <p:cNvPr id="11" name="Bilde 10" descr="Eng_logo_NIPH_hvit tekst.png"/>
          <p:cNvPicPr>
            <a:picLocks noChangeAspect="1"/>
          </p:cNvPicPr>
          <p:nvPr userDrawn="1"/>
        </p:nvPicPr>
        <p:blipFill>
          <a:blip r:embed="rId3">
            <a:extLst>
              <a:ext uri="{28A0092B-C50C-407E-A947-70E740481C1C}">
                <a14:useLocalDpi xmlns="" xmlns:a14="http://schemas.microsoft.com/office/drawing/2010/main" val="0"/>
              </a:ext>
            </a:extLst>
          </a:blip>
          <a:srcRect/>
          <a:stretch>
            <a:fillRect/>
          </a:stretch>
        </p:blipFill>
        <p:spPr bwMode="auto">
          <a:xfrm>
            <a:off x="260350" y="6538913"/>
            <a:ext cx="615950" cy="3032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Rectangle 3"/>
          <p:cNvSpPr/>
          <p:nvPr/>
        </p:nvSpPr>
        <p:spPr>
          <a:xfrm>
            <a:off x="0" y="6497638"/>
            <a:ext cx="1260475" cy="360362"/>
          </a:xfrm>
          <a:prstGeom prst="rect">
            <a:avLst/>
          </a:prstGeom>
          <a:solidFill>
            <a:srgbClr val="003871"/>
          </a:solidFill>
          <a:ln w="0" cap="flat" cmpd="sng" algn="ctr">
            <a:no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nb-NO"/>
          </a:p>
        </p:txBody>
      </p:sp>
      <p:sp>
        <p:nvSpPr>
          <p:cNvPr id="3" name="Rectangle 5"/>
          <p:cNvSpPr/>
          <p:nvPr/>
        </p:nvSpPr>
        <p:spPr>
          <a:xfrm>
            <a:off x="1260475" y="6497638"/>
            <a:ext cx="7883525" cy="360362"/>
          </a:xfrm>
          <a:prstGeom prst="rect">
            <a:avLst/>
          </a:prstGeom>
          <a:gradFill flip="none" rotWithShape="1">
            <a:gsLst>
              <a:gs pos="10000">
                <a:srgbClr val="39AEBB"/>
              </a:gs>
              <a:gs pos="92000">
                <a:srgbClr val="003871"/>
              </a:gs>
            </a:gsLst>
            <a:lin ang="0" scaled="1"/>
            <a:tileRect/>
          </a:gra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nb-NO"/>
          </a:p>
        </p:txBody>
      </p:sp>
      <p:pic>
        <p:nvPicPr>
          <p:cNvPr id="4" name="Picture 6" descr="Logo negativ.png"/>
          <p:cNvPicPr>
            <a:picLocks noChangeAspect="1"/>
          </p:cNvPicPr>
          <p:nvPr/>
        </p:nvPicPr>
        <p:blipFill>
          <a:blip r:embed="rId2"/>
          <a:srcRect/>
          <a:stretch>
            <a:fillRect/>
          </a:stretch>
        </p:blipFill>
        <p:spPr bwMode="auto">
          <a:xfrm>
            <a:off x="46038" y="6570663"/>
            <a:ext cx="1152525" cy="223837"/>
          </a:xfrm>
          <a:prstGeom prst="rect">
            <a:avLst/>
          </a:prstGeom>
          <a:noFill/>
          <a:ln w="9525">
            <a:noFill/>
            <a:miter lim="800000"/>
            <a:headEnd/>
            <a:tailEnd/>
          </a:ln>
        </p:spPr>
      </p:pic>
      <p:sp>
        <p:nvSpPr>
          <p:cNvPr id="5" name="Rectangle 4"/>
          <p:cNvSpPr/>
          <p:nvPr userDrawn="1"/>
        </p:nvSpPr>
        <p:spPr>
          <a:xfrm>
            <a:off x="0" y="6497638"/>
            <a:ext cx="1260475" cy="360362"/>
          </a:xfrm>
          <a:prstGeom prst="rect">
            <a:avLst/>
          </a:prstGeom>
          <a:solidFill>
            <a:srgbClr val="003871"/>
          </a:solidFill>
          <a:ln w="0" cap="flat" cmpd="sng" algn="ctr">
            <a:no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nb-NO"/>
          </a:p>
        </p:txBody>
      </p:sp>
      <p:sp>
        <p:nvSpPr>
          <p:cNvPr id="6" name="Rectangle 7"/>
          <p:cNvSpPr/>
          <p:nvPr userDrawn="1"/>
        </p:nvSpPr>
        <p:spPr>
          <a:xfrm>
            <a:off x="1260475" y="6497638"/>
            <a:ext cx="7883525" cy="360362"/>
          </a:xfrm>
          <a:prstGeom prst="rect">
            <a:avLst/>
          </a:prstGeom>
          <a:gradFill flip="none" rotWithShape="1">
            <a:gsLst>
              <a:gs pos="10000">
                <a:srgbClr val="39AEBB"/>
              </a:gs>
              <a:gs pos="92000">
                <a:srgbClr val="003871"/>
              </a:gs>
            </a:gsLst>
            <a:lin ang="0" scaled="1"/>
            <a:tileRect/>
          </a:gra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nb-NO"/>
          </a:p>
        </p:txBody>
      </p:sp>
      <p:pic>
        <p:nvPicPr>
          <p:cNvPr id="8" name="Bilde 7" descr="Eng_logo_NIPH_hvit tekst.png"/>
          <p:cNvPicPr>
            <a:picLocks noChangeAspect="1"/>
          </p:cNvPicPr>
          <p:nvPr userDrawn="1"/>
        </p:nvPicPr>
        <p:blipFill>
          <a:blip r:embed="rId3">
            <a:extLst>
              <a:ext uri="{28A0092B-C50C-407E-A947-70E740481C1C}">
                <a14:useLocalDpi xmlns="" xmlns:a14="http://schemas.microsoft.com/office/drawing/2010/main" val="0"/>
              </a:ext>
            </a:extLst>
          </a:blip>
          <a:srcRect/>
          <a:stretch>
            <a:fillRect/>
          </a:stretch>
        </p:blipFill>
        <p:spPr bwMode="auto">
          <a:xfrm>
            <a:off x="260350" y="6538913"/>
            <a:ext cx="615950" cy="3032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Innhold med tekst">
    <p:spTree>
      <p:nvGrpSpPr>
        <p:cNvPr id="1" name=""/>
        <p:cNvGrpSpPr/>
        <p:nvPr/>
      </p:nvGrpSpPr>
      <p:grpSpPr>
        <a:xfrm>
          <a:off x="0" y="0"/>
          <a:ext cx="0" cy="0"/>
          <a:chOff x="0" y="0"/>
          <a:chExt cx="0" cy="0"/>
        </a:xfrm>
      </p:grpSpPr>
      <p:sp>
        <p:nvSpPr>
          <p:cNvPr id="5" name="Rectangle 6"/>
          <p:cNvSpPr/>
          <p:nvPr/>
        </p:nvSpPr>
        <p:spPr>
          <a:xfrm>
            <a:off x="0" y="6497638"/>
            <a:ext cx="1260475" cy="360362"/>
          </a:xfrm>
          <a:prstGeom prst="rect">
            <a:avLst/>
          </a:prstGeom>
          <a:solidFill>
            <a:srgbClr val="003871"/>
          </a:solidFill>
          <a:ln w="0" cap="flat" cmpd="sng" algn="ctr">
            <a:no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nb-NO"/>
          </a:p>
        </p:txBody>
      </p:sp>
      <p:sp>
        <p:nvSpPr>
          <p:cNvPr id="6" name="Rectangle 8"/>
          <p:cNvSpPr/>
          <p:nvPr/>
        </p:nvSpPr>
        <p:spPr>
          <a:xfrm>
            <a:off x="1260475" y="6497638"/>
            <a:ext cx="7883525" cy="360362"/>
          </a:xfrm>
          <a:prstGeom prst="rect">
            <a:avLst/>
          </a:prstGeom>
          <a:gradFill flip="none" rotWithShape="1">
            <a:gsLst>
              <a:gs pos="10000">
                <a:srgbClr val="39AEBB"/>
              </a:gs>
              <a:gs pos="92000">
                <a:srgbClr val="003871"/>
              </a:gs>
            </a:gsLst>
            <a:lin ang="0" scaled="1"/>
            <a:tileRect/>
          </a:gra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nb-NO"/>
          </a:p>
        </p:txBody>
      </p:sp>
      <p:pic>
        <p:nvPicPr>
          <p:cNvPr id="7" name="Picture 9" descr="Logo negativ.png"/>
          <p:cNvPicPr>
            <a:picLocks noChangeAspect="1"/>
          </p:cNvPicPr>
          <p:nvPr/>
        </p:nvPicPr>
        <p:blipFill>
          <a:blip r:embed="rId2"/>
          <a:srcRect/>
          <a:stretch>
            <a:fillRect/>
          </a:stretch>
        </p:blipFill>
        <p:spPr bwMode="auto">
          <a:xfrm>
            <a:off x="46038" y="6570663"/>
            <a:ext cx="1152525" cy="223837"/>
          </a:xfrm>
          <a:prstGeom prst="rect">
            <a:avLst/>
          </a:prstGeom>
          <a:noFill/>
          <a:ln w="9525">
            <a:noFill/>
            <a:miter lim="800000"/>
            <a:headEnd/>
            <a:tailEnd/>
          </a:ln>
        </p:spPr>
      </p:pic>
      <p:cxnSp>
        <p:nvCxnSpPr>
          <p:cNvPr id="8" name="Straight Connector 7"/>
          <p:cNvCxnSpPr/>
          <p:nvPr/>
        </p:nvCxnSpPr>
        <p:spPr>
          <a:xfrm>
            <a:off x="457200" y="1435100"/>
            <a:ext cx="3008313" cy="1588"/>
          </a:xfrm>
          <a:prstGeom prst="line">
            <a:avLst/>
          </a:prstGeom>
          <a:ln>
            <a:gradFill flip="none" rotWithShape="1">
              <a:gsLst>
                <a:gs pos="25000">
                  <a:srgbClr val="003871"/>
                </a:gs>
                <a:gs pos="100000">
                  <a:srgbClr val="39AEBB"/>
                </a:gs>
              </a:gsLst>
              <a:lin ang="0" scaled="1"/>
              <a:tileRect/>
            </a:gradFill>
          </a:ln>
          <a:effectLst/>
        </p:spPr>
        <p:style>
          <a:lnRef idx="2">
            <a:schemeClr val="accent1"/>
          </a:lnRef>
          <a:fillRef idx="0">
            <a:schemeClr val="accent1"/>
          </a:fillRef>
          <a:effectRef idx="1">
            <a:schemeClr val="accent1"/>
          </a:effectRef>
          <a:fontRef idx="minor">
            <a:schemeClr val="tx1"/>
          </a:fontRef>
        </p:style>
      </p:cxnSp>
      <p:sp>
        <p:nvSpPr>
          <p:cNvPr id="9" name="Rectangle 10"/>
          <p:cNvSpPr/>
          <p:nvPr userDrawn="1"/>
        </p:nvSpPr>
        <p:spPr>
          <a:xfrm>
            <a:off x="0" y="6497638"/>
            <a:ext cx="1260475" cy="360362"/>
          </a:xfrm>
          <a:prstGeom prst="rect">
            <a:avLst/>
          </a:prstGeom>
          <a:solidFill>
            <a:srgbClr val="003871"/>
          </a:solidFill>
          <a:ln w="0" cap="flat" cmpd="sng" algn="ctr">
            <a:no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nb-NO"/>
          </a:p>
        </p:txBody>
      </p:sp>
      <p:sp>
        <p:nvSpPr>
          <p:cNvPr id="10" name="Rectangle 11"/>
          <p:cNvSpPr/>
          <p:nvPr userDrawn="1"/>
        </p:nvSpPr>
        <p:spPr>
          <a:xfrm>
            <a:off x="1260475" y="6497638"/>
            <a:ext cx="7883525" cy="360362"/>
          </a:xfrm>
          <a:prstGeom prst="rect">
            <a:avLst/>
          </a:prstGeom>
          <a:gradFill flip="none" rotWithShape="1">
            <a:gsLst>
              <a:gs pos="10000">
                <a:srgbClr val="39AEBB"/>
              </a:gs>
              <a:gs pos="92000">
                <a:srgbClr val="003871"/>
              </a:gs>
            </a:gsLst>
            <a:lin ang="0" scaled="1"/>
            <a:tileRect/>
          </a:gra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nb-NO"/>
          </a:p>
        </p:txBody>
      </p:sp>
      <p:cxnSp>
        <p:nvCxnSpPr>
          <p:cNvPr id="12" name="Straight Connector 13"/>
          <p:cNvCxnSpPr/>
          <p:nvPr userDrawn="1"/>
        </p:nvCxnSpPr>
        <p:spPr>
          <a:xfrm>
            <a:off x="457200" y="1435100"/>
            <a:ext cx="3008313" cy="1588"/>
          </a:xfrm>
          <a:prstGeom prst="line">
            <a:avLst/>
          </a:prstGeom>
          <a:ln>
            <a:gradFill flip="none" rotWithShape="1">
              <a:gsLst>
                <a:gs pos="25000">
                  <a:srgbClr val="003871"/>
                </a:gs>
                <a:gs pos="100000">
                  <a:srgbClr val="39AEBB"/>
                </a:gs>
              </a:gsLst>
              <a:lin ang="0" scaled="1"/>
              <a:tileRect/>
            </a:gradFill>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457200" y="273050"/>
            <a:ext cx="3008313" cy="1162050"/>
          </a:xfrm>
        </p:spPr>
        <p:txBody>
          <a:bodyPr anchor="b"/>
          <a:lstStyle>
            <a:lvl1pPr algn="l">
              <a:defRPr sz="2000" b="1">
                <a:solidFill>
                  <a:srgbClr val="003871"/>
                </a:solidFill>
              </a:defRPr>
            </a:lvl1pPr>
          </a:lstStyle>
          <a:p>
            <a:r>
              <a:rPr lang="nb-NO" smtClean="0"/>
              <a:t>Klikk for å redigere tittelstil</a:t>
            </a:r>
            <a:endParaRPr lang="nb-NO" dirty="0"/>
          </a:p>
        </p:txBody>
      </p:sp>
      <p:sp>
        <p:nvSpPr>
          <p:cNvPr id="3" name="Content Placeholder 2"/>
          <p:cNvSpPr>
            <a:spLocks noGrp="1"/>
          </p:cNvSpPr>
          <p:nvPr>
            <p:ph idx="1"/>
          </p:nvPr>
        </p:nvSpPr>
        <p:spPr>
          <a:xfrm>
            <a:off x="3575050" y="273050"/>
            <a:ext cx="5111750" cy="5853113"/>
          </a:xfrm>
        </p:spPr>
        <p:txBody>
          <a:bodyPr/>
          <a:lstStyle>
            <a:lvl1pPr>
              <a:defRPr sz="3200">
                <a:solidFill>
                  <a:srgbClr val="003871"/>
                </a:solidFill>
              </a:defRPr>
            </a:lvl1pPr>
            <a:lvl2pPr>
              <a:defRPr sz="2800">
                <a:solidFill>
                  <a:srgbClr val="003871"/>
                </a:solidFill>
              </a:defRPr>
            </a:lvl2pPr>
            <a:lvl3pPr>
              <a:defRPr sz="2400">
                <a:solidFill>
                  <a:srgbClr val="003871"/>
                </a:solidFill>
              </a:defRPr>
            </a:lvl3pPr>
            <a:lvl4pPr>
              <a:defRPr sz="2000">
                <a:solidFill>
                  <a:srgbClr val="003871"/>
                </a:solidFill>
              </a:defRPr>
            </a:lvl4pPr>
            <a:lvl5pPr>
              <a:defRPr sz="2000">
                <a:solidFill>
                  <a:srgbClr val="003871"/>
                </a:solidFill>
              </a:defRPr>
            </a:lvl5pPr>
            <a:lvl6pPr>
              <a:defRPr sz="2000"/>
            </a:lvl6pPr>
            <a:lvl7pPr>
              <a:defRPr sz="2000"/>
            </a:lvl7pPr>
            <a:lvl8pPr>
              <a:defRPr sz="2000"/>
            </a:lvl8pPr>
            <a:lvl9pPr>
              <a:defRPr sz="20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solidFill>
                  <a:srgbClr val="00387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smtClean="0"/>
              <a:t>Klikk for å redigere tekststiler i malen</a:t>
            </a:r>
          </a:p>
        </p:txBody>
      </p:sp>
      <p:pic>
        <p:nvPicPr>
          <p:cNvPr id="13" name="Bilde 12" descr="Eng_logo_NIPH_hvit tekst.png"/>
          <p:cNvPicPr>
            <a:picLocks noChangeAspect="1"/>
          </p:cNvPicPr>
          <p:nvPr userDrawn="1"/>
        </p:nvPicPr>
        <p:blipFill>
          <a:blip r:embed="rId3">
            <a:extLst>
              <a:ext uri="{28A0092B-C50C-407E-A947-70E740481C1C}">
                <a14:useLocalDpi xmlns="" xmlns:a14="http://schemas.microsoft.com/office/drawing/2010/main" val="0"/>
              </a:ext>
            </a:extLst>
          </a:blip>
          <a:srcRect/>
          <a:stretch>
            <a:fillRect/>
          </a:stretch>
        </p:blipFill>
        <p:spPr bwMode="auto">
          <a:xfrm>
            <a:off x="260350" y="6538913"/>
            <a:ext cx="615950" cy="3032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1_Content with Caption">
    <p:spTree>
      <p:nvGrpSpPr>
        <p:cNvPr id="1" name=""/>
        <p:cNvGrpSpPr/>
        <p:nvPr/>
      </p:nvGrpSpPr>
      <p:grpSpPr>
        <a:xfrm>
          <a:off x="0" y="0"/>
          <a:ext cx="0" cy="0"/>
          <a:chOff x="0" y="0"/>
          <a:chExt cx="0" cy="0"/>
        </a:xfrm>
      </p:grpSpPr>
      <p:sp>
        <p:nvSpPr>
          <p:cNvPr id="5" name="Rectangle 6"/>
          <p:cNvSpPr/>
          <p:nvPr/>
        </p:nvSpPr>
        <p:spPr>
          <a:xfrm>
            <a:off x="0" y="6497638"/>
            <a:ext cx="1260475" cy="360362"/>
          </a:xfrm>
          <a:prstGeom prst="rect">
            <a:avLst/>
          </a:prstGeom>
          <a:solidFill>
            <a:srgbClr val="003871"/>
          </a:solidFill>
          <a:ln w="0" cap="flat" cmpd="sng" algn="ctr">
            <a:no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nb-NO"/>
          </a:p>
        </p:txBody>
      </p:sp>
      <p:sp>
        <p:nvSpPr>
          <p:cNvPr id="6" name="Rectangle 8"/>
          <p:cNvSpPr/>
          <p:nvPr/>
        </p:nvSpPr>
        <p:spPr>
          <a:xfrm>
            <a:off x="1260475" y="6497638"/>
            <a:ext cx="7883525" cy="360362"/>
          </a:xfrm>
          <a:prstGeom prst="rect">
            <a:avLst/>
          </a:prstGeom>
          <a:gradFill flip="none" rotWithShape="1">
            <a:gsLst>
              <a:gs pos="10000">
                <a:srgbClr val="39AEBB"/>
              </a:gs>
              <a:gs pos="92000">
                <a:srgbClr val="003871"/>
              </a:gs>
            </a:gsLst>
            <a:lin ang="0" scaled="1"/>
            <a:tileRect/>
          </a:gra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nb-NO"/>
          </a:p>
        </p:txBody>
      </p:sp>
      <p:pic>
        <p:nvPicPr>
          <p:cNvPr id="7" name="Picture 9" descr="Logo negativ.png"/>
          <p:cNvPicPr>
            <a:picLocks noChangeAspect="1"/>
          </p:cNvPicPr>
          <p:nvPr/>
        </p:nvPicPr>
        <p:blipFill>
          <a:blip r:embed="rId2"/>
          <a:srcRect/>
          <a:stretch>
            <a:fillRect/>
          </a:stretch>
        </p:blipFill>
        <p:spPr bwMode="auto">
          <a:xfrm>
            <a:off x="46038" y="6570663"/>
            <a:ext cx="1152525" cy="223837"/>
          </a:xfrm>
          <a:prstGeom prst="rect">
            <a:avLst/>
          </a:prstGeom>
          <a:noFill/>
          <a:ln w="9525">
            <a:noFill/>
            <a:miter lim="800000"/>
            <a:headEnd/>
            <a:tailEnd/>
          </a:ln>
        </p:spPr>
      </p:pic>
      <p:sp>
        <p:nvSpPr>
          <p:cNvPr id="8" name="Rectangle 7"/>
          <p:cNvSpPr/>
          <p:nvPr userDrawn="1"/>
        </p:nvSpPr>
        <p:spPr>
          <a:xfrm>
            <a:off x="0" y="6497638"/>
            <a:ext cx="1260475" cy="360362"/>
          </a:xfrm>
          <a:prstGeom prst="rect">
            <a:avLst/>
          </a:prstGeom>
          <a:solidFill>
            <a:srgbClr val="003871"/>
          </a:solidFill>
          <a:ln w="0" cap="flat" cmpd="sng" algn="ctr">
            <a:no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nb-NO"/>
          </a:p>
        </p:txBody>
      </p:sp>
      <p:sp>
        <p:nvSpPr>
          <p:cNvPr id="9" name="Rectangle 10"/>
          <p:cNvSpPr/>
          <p:nvPr userDrawn="1"/>
        </p:nvSpPr>
        <p:spPr>
          <a:xfrm>
            <a:off x="1260475" y="6497638"/>
            <a:ext cx="7883525" cy="360362"/>
          </a:xfrm>
          <a:prstGeom prst="rect">
            <a:avLst/>
          </a:prstGeom>
          <a:gradFill flip="none" rotWithShape="1">
            <a:gsLst>
              <a:gs pos="10000">
                <a:srgbClr val="39AEBB"/>
              </a:gs>
              <a:gs pos="92000">
                <a:srgbClr val="003871"/>
              </a:gs>
            </a:gsLst>
            <a:lin ang="0" scaled="1"/>
            <a:tileRect/>
          </a:gra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nb-NO"/>
          </a:p>
        </p:txBody>
      </p:sp>
      <p:sp>
        <p:nvSpPr>
          <p:cNvPr id="2" name="Title 1"/>
          <p:cNvSpPr>
            <a:spLocks noGrp="1"/>
          </p:cNvSpPr>
          <p:nvPr>
            <p:ph type="title"/>
          </p:nvPr>
        </p:nvSpPr>
        <p:spPr>
          <a:xfrm>
            <a:off x="457200" y="273050"/>
            <a:ext cx="3008313" cy="1162050"/>
          </a:xfrm>
          <a:solidFill>
            <a:srgbClr val="003871"/>
          </a:solidFill>
        </p:spPr>
        <p:txBody>
          <a:bodyPr anchor="b"/>
          <a:lstStyle>
            <a:lvl1pPr algn="l">
              <a:defRPr sz="2000" b="1">
                <a:solidFill>
                  <a:srgbClr val="FFFFFF"/>
                </a:solidFill>
              </a:defRPr>
            </a:lvl1pPr>
          </a:lstStyle>
          <a:p>
            <a:r>
              <a:rPr lang="nb-NO" smtClean="0"/>
              <a:t>Klikk for å redigere tittelstil</a:t>
            </a:r>
            <a:endParaRPr lang="nb-NO" dirty="0"/>
          </a:p>
        </p:txBody>
      </p:sp>
      <p:sp>
        <p:nvSpPr>
          <p:cNvPr id="3" name="Content Placeholder 2"/>
          <p:cNvSpPr>
            <a:spLocks noGrp="1"/>
          </p:cNvSpPr>
          <p:nvPr>
            <p:ph idx="1"/>
          </p:nvPr>
        </p:nvSpPr>
        <p:spPr>
          <a:xfrm>
            <a:off x="3575050" y="273050"/>
            <a:ext cx="5111750" cy="5853113"/>
          </a:xfrm>
        </p:spPr>
        <p:txBody>
          <a:bodyPr/>
          <a:lstStyle>
            <a:lvl1pPr>
              <a:defRPr sz="3200">
                <a:solidFill>
                  <a:srgbClr val="003871"/>
                </a:solidFill>
              </a:defRPr>
            </a:lvl1pPr>
            <a:lvl2pPr>
              <a:defRPr sz="2800">
                <a:solidFill>
                  <a:srgbClr val="003871"/>
                </a:solidFill>
              </a:defRPr>
            </a:lvl2pPr>
            <a:lvl3pPr>
              <a:defRPr sz="2400">
                <a:solidFill>
                  <a:srgbClr val="003871"/>
                </a:solidFill>
              </a:defRPr>
            </a:lvl3pPr>
            <a:lvl4pPr>
              <a:defRPr sz="2000">
                <a:solidFill>
                  <a:srgbClr val="003871"/>
                </a:solidFill>
              </a:defRPr>
            </a:lvl4pPr>
            <a:lvl5pPr>
              <a:defRPr sz="2000">
                <a:solidFill>
                  <a:srgbClr val="003871"/>
                </a:solidFill>
              </a:defRPr>
            </a:lvl5pPr>
            <a:lvl6pPr>
              <a:defRPr sz="2000"/>
            </a:lvl6pPr>
            <a:lvl7pPr>
              <a:defRPr sz="2000"/>
            </a:lvl7pPr>
            <a:lvl8pPr>
              <a:defRPr sz="2000"/>
            </a:lvl8pPr>
            <a:lvl9pPr>
              <a:defRPr sz="20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dirty="0"/>
          </a:p>
        </p:txBody>
      </p:sp>
      <p:sp>
        <p:nvSpPr>
          <p:cNvPr id="4" name="Text Placeholder 3"/>
          <p:cNvSpPr>
            <a:spLocks noGrp="1"/>
          </p:cNvSpPr>
          <p:nvPr>
            <p:ph type="body" sz="half" idx="2"/>
          </p:nvPr>
        </p:nvSpPr>
        <p:spPr>
          <a:xfrm>
            <a:off x="457200" y="1435100"/>
            <a:ext cx="3008313" cy="4691063"/>
          </a:xfrm>
          <a:solidFill>
            <a:srgbClr val="39AEBB"/>
          </a:solidFill>
        </p:spPr>
        <p:txBody>
          <a:bodyPr/>
          <a:lstStyle>
            <a:lvl1pPr marL="0" indent="0">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smtClean="0"/>
              <a:t>Klikk for å redigere tekststiler i malen</a:t>
            </a:r>
          </a:p>
        </p:txBody>
      </p:sp>
      <p:pic>
        <p:nvPicPr>
          <p:cNvPr id="11" name="Bilde 10" descr="Eng_logo_NIPH_hvit tekst.png"/>
          <p:cNvPicPr>
            <a:picLocks noChangeAspect="1"/>
          </p:cNvPicPr>
          <p:nvPr userDrawn="1"/>
        </p:nvPicPr>
        <p:blipFill>
          <a:blip r:embed="rId3">
            <a:extLst>
              <a:ext uri="{28A0092B-C50C-407E-A947-70E740481C1C}">
                <a14:useLocalDpi xmlns="" xmlns:a14="http://schemas.microsoft.com/office/drawing/2010/main" val="0"/>
              </a:ext>
            </a:extLst>
          </a:blip>
          <a:srcRect/>
          <a:stretch>
            <a:fillRect/>
          </a:stretch>
        </p:blipFill>
        <p:spPr bwMode="auto">
          <a:xfrm>
            <a:off x="260350" y="6538913"/>
            <a:ext cx="615950" cy="3032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e med tekst">
    <p:bg>
      <p:bgPr>
        <a:solidFill>
          <a:srgbClr val="003871"/>
        </a:solidFill>
        <a:effectLst/>
      </p:bgPr>
    </p:bg>
    <p:spTree>
      <p:nvGrpSpPr>
        <p:cNvPr id="1" name=""/>
        <p:cNvGrpSpPr/>
        <p:nvPr/>
      </p:nvGrpSpPr>
      <p:grpSpPr>
        <a:xfrm>
          <a:off x="0" y="0"/>
          <a:ext cx="0" cy="0"/>
          <a:chOff x="0" y="0"/>
          <a:chExt cx="0" cy="0"/>
        </a:xfrm>
      </p:grpSpPr>
      <p:sp>
        <p:nvSpPr>
          <p:cNvPr id="5" name="Rectangle 6"/>
          <p:cNvSpPr/>
          <p:nvPr/>
        </p:nvSpPr>
        <p:spPr>
          <a:xfrm>
            <a:off x="0" y="6497638"/>
            <a:ext cx="1260475" cy="360362"/>
          </a:xfrm>
          <a:prstGeom prst="rect">
            <a:avLst/>
          </a:prstGeom>
          <a:solidFill>
            <a:srgbClr val="003871"/>
          </a:solidFill>
          <a:ln w="0" cap="flat" cmpd="sng" algn="ctr">
            <a:no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nb-NO"/>
          </a:p>
        </p:txBody>
      </p:sp>
      <p:sp>
        <p:nvSpPr>
          <p:cNvPr id="6" name="Rectangle 8"/>
          <p:cNvSpPr/>
          <p:nvPr/>
        </p:nvSpPr>
        <p:spPr>
          <a:xfrm>
            <a:off x="1260475" y="6497638"/>
            <a:ext cx="7883525" cy="360362"/>
          </a:xfrm>
          <a:prstGeom prst="rect">
            <a:avLst/>
          </a:prstGeom>
          <a:gradFill flip="none" rotWithShape="1">
            <a:gsLst>
              <a:gs pos="10000">
                <a:srgbClr val="39AEBB"/>
              </a:gs>
              <a:gs pos="92000">
                <a:srgbClr val="003871"/>
              </a:gs>
            </a:gsLst>
            <a:lin ang="0" scaled="1"/>
            <a:tileRect/>
          </a:gra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nb-NO"/>
          </a:p>
        </p:txBody>
      </p:sp>
      <p:pic>
        <p:nvPicPr>
          <p:cNvPr id="7" name="Picture 10" descr="Logo negativ.png"/>
          <p:cNvPicPr>
            <a:picLocks noChangeAspect="1"/>
          </p:cNvPicPr>
          <p:nvPr/>
        </p:nvPicPr>
        <p:blipFill>
          <a:blip r:embed="rId2"/>
          <a:srcRect/>
          <a:stretch>
            <a:fillRect/>
          </a:stretch>
        </p:blipFill>
        <p:spPr bwMode="auto">
          <a:xfrm>
            <a:off x="46038" y="6570663"/>
            <a:ext cx="1152525" cy="223837"/>
          </a:xfrm>
          <a:prstGeom prst="rect">
            <a:avLst/>
          </a:prstGeom>
          <a:noFill/>
          <a:ln w="9525">
            <a:noFill/>
            <a:miter lim="800000"/>
            <a:headEnd/>
            <a:tailEnd/>
          </a:ln>
        </p:spPr>
      </p:pic>
      <p:sp>
        <p:nvSpPr>
          <p:cNvPr id="8" name="Rectangle 7"/>
          <p:cNvSpPr/>
          <p:nvPr userDrawn="1"/>
        </p:nvSpPr>
        <p:spPr>
          <a:xfrm>
            <a:off x="0" y="6497638"/>
            <a:ext cx="1260475" cy="360362"/>
          </a:xfrm>
          <a:prstGeom prst="rect">
            <a:avLst/>
          </a:prstGeom>
          <a:solidFill>
            <a:srgbClr val="003871"/>
          </a:solidFill>
          <a:ln w="0" cap="flat" cmpd="sng" algn="ctr">
            <a:no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nb-NO"/>
          </a:p>
        </p:txBody>
      </p:sp>
      <p:sp>
        <p:nvSpPr>
          <p:cNvPr id="9" name="Rectangle 9"/>
          <p:cNvSpPr/>
          <p:nvPr userDrawn="1"/>
        </p:nvSpPr>
        <p:spPr>
          <a:xfrm>
            <a:off x="1260475" y="6497638"/>
            <a:ext cx="7883525" cy="360362"/>
          </a:xfrm>
          <a:prstGeom prst="rect">
            <a:avLst/>
          </a:prstGeom>
          <a:gradFill flip="none" rotWithShape="1">
            <a:gsLst>
              <a:gs pos="10000">
                <a:srgbClr val="39AEBB"/>
              </a:gs>
              <a:gs pos="92000">
                <a:srgbClr val="003871"/>
              </a:gs>
            </a:gsLst>
            <a:lin ang="0" scaled="1"/>
            <a:tileRect/>
          </a:gra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nb-NO"/>
          </a:p>
        </p:txBody>
      </p:sp>
      <p:sp>
        <p:nvSpPr>
          <p:cNvPr id="2" name="Title 1"/>
          <p:cNvSpPr>
            <a:spLocks noGrp="1"/>
          </p:cNvSpPr>
          <p:nvPr>
            <p:ph type="title"/>
          </p:nvPr>
        </p:nvSpPr>
        <p:spPr>
          <a:xfrm>
            <a:off x="1792288" y="4800600"/>
            <a:ext cx="5486400" cy="566738"/>
          </a:xfrm>
        </p:spPr>
        <p:txBody>
          <a:bodyPr anchor="b">
            <a:noAutofit/>
          </a:bodyPr>
          <a:lstStyle>
            <a:lvl1pPr algn="l">
              <a:defRPr sz="3200" b="1">
                <a:solidFill>
                  <a:schemeClr val="bg1"/>
                </a:solidFill>
              </a:defRPr>
            </a:lvl1pPr>
          </a:lstStyle>
          <a:p>
            <a:r>
              <a:rPr lang="nb-NO" smtClean="0"/>
              <a:t>Klikk for å redigere tittelstil</a:t>
            </a:r>
            <a:endParaRPr lang="nb-NO" dirty="0"/>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nb-NO" noProof="0" smtClean="0"/>
              <a:t>Klikk ikonet for å legge til et bilde</a:t>
            </a:r>
            <a:endParaRPr lang="nb-NO" noProof="0"/>
          </a:p>
        </p:txBody>
      </p:sp>
      <p:sp>
        <p:nvSpPr>
          <p:cNvPr id="4" name="Text Placeholder 3"/>
          <p:cNvSpPr>
            <a:spLocks noGrp="1"/>
          </p:cNvSpPr>
          <p:nvPr>
            <p:ph type="body" sz="half" idx="2"/>
          </p:nvPr>
        </p:nvSpPr>
        <p:spPr>
          <a:xfrm>
            <a:off x="1792288" y="5367338"/>
            <a:ext cx="5486400" cy="804862"/>
          </a:xfrm>
        </p:spPr>
        <p:txBody>
          <a:bodyPr>
            <a:normAutofit/>
          </a:bodyPr>
          <a:lstStyle>
            <a:lvl1pPr marL="0" indent="0">
              <a:buNone/>
              <a:defRPr sz="2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smtClean="0"/>
              <a:t>Klikk for å redigere tekststiler i malen</a:t>
            </a:r>
          </a:p>
        </p:txBody>
      </p:sp>
      <p:pic>
        <p:nvPicPr>
          <p:cNvPr id="11" name="Bilde 10" descr="Eng_logo_NIPH_hvit tekst.png"/>
          <p:cNvPicPr>
            <a:picLocks noChangeAspect="1"/>
          </p:cNvPicPr>
          <p:nvPr userDrawn="1"/>
        </p:nvPicPr>
        <p:blipFill>
          <a:blip r:embed="rId3">
            <a:extLst>
              <a:ext uri="{28A0092B-C50C-407E-A947-70E740481C1C}">
                <a14:useLocalDpi xmlns="" xmlns:a14="http://schemas.microsoft.com/office/drawing/2010/main" val="0"/>
              </a:ext>
            </a:extLst>
          </a:blip>
          <a:srcRect/>
          <a:stretch>
            <a:fillRect/>
          </a:stretch>
        </p:blipFill>
        <p:spPr bwMode="auto">
          <a:xfrm>
            <a:off x="260350" y="6538913"/>
            <a:ext cx="615950" cy="3032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nb-NO" smtClean="0"/>
              <a:t>Klikk for å redigere tittelstil</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p>
        </p:txBody>
      </p:sp>
    </p:spTree>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 id="2147483816" r:id="rId12"/>
    <p:sldLayoutId id="2147483817" r:id="rId13"/>
    <p:sldLayoutId id="2147483818" r:id="rId14"/>
    <p:sldLayoutId id="2147483819" r:id="rId15"/>
    <p:sldLayoutId id="2147483820" r:id="rId16"/>
    <p:sldLayoutId id="2147483821" r:id="rId17"/>
    <p:sldLayoutId id="2147483822" r:id="rId18"/>
    <p:sldLayoutId id="2147483823" r:id="rId19"/>
    <p:sldLayoutId id="2147483824" r:id="rId20"/>
    <p:sldLayoutId id="2147483825" r:id="rId21"/>
    <p:sldLayoutId id="2147483826" r:id="rId22"/>
    <p:sldLayoutId id="2147483827" r:id="rId23"/>
    <p:sldLayoutId id="2147483828" r:id="rId24"/>
    <p:sldLayoutId id="2147483829" r:id="rId25"/>
    <p:sldLayoutId id="2147483804" r:id="rId26"/>
  </p:sldLayoutIdLst>
  <p:timing>
    <p:tnLst>
      <p:par>
        <p:cTn id="1" dur="indefinite" restart="never" nodeType="tmRoot"/>
      </p:par>
    </p:tnLst>
  </p:timing>
  <p:txStyles>
    <p:titleStyle>
      <a:lvl1pPr algn="ctr" defTabSz="457200" rtl="0" eaLnBrk="0" fontAlgn="base" hangingPunct="0">
        <a:spcBef>
          <a:spcPct val="0"/>
        </a:spcBef>
        <a:spcAft>
          <a:spcPct val="0"/>
        </a:spcAft>
        <a:defRPr sz="4400" kern="1200">
          <a:solidFill>
            <a:schemeClr val="tx1"/>
          </a:solidFill>
          <a:latin typeface="+mj-lt"/>
          <a:ea typeface="+mj-ea"/>
          <a:cs typeface="+mj-cs"/>
        </a:defRPr>
      </a:lvl1pPr>
      <a:lvl2pPr algn="ctr" defTabSz="457200" rtl="0" eaLnBrk="0" fontAlgn="base" hangingPunct="0">
        <a:spcBef>
          <a:spcPct val="0"/>
        </a:spcBef>
        <a:spcAft>
          <a:spcPct val="0"/>
        </a:spcAft>
        <a:defRPr sz="4400">
          <a:solidFill>
            <a:schemeClr val="tx1"/>
          </a:solidFill>
          <a:latin typeface="Calibri" pitchFamily="34" charset="0"/>
        </a:defRPr>
      </a:lvl2pPr>
      <a:lvl3pPr algn="ctr" defTabSz="457200" rtl="0" eaLnBrk="0" fontAlgn="base" hangingPunct="0">
        <a:spcBef>
          <a:spcPct val="0"/>
        </a:spcBef>
        <a:spcAft>
          <a:spcPct val="0"/>
        </a:spcAft>
        <a:defRPr sz="4400">
          <a:solidFill>
            <a:schemeClr val="tx1"/>
          </a:solidFill>
          <a:latin typeface="Calibri" pitchFamily="34" charset="0"/>
        </a:defRPr>
      </a:lvl3pPr>
      <a:lvl4pPr algn="ctr" defTabSz="457200" rtl="0" eaLnBrk="0" fontAlgn="base" hangingPunct="0">
        <a:spcBef>
          <a:spcPct val="0"/>
        </a:spcBef>
        <a:spcAft>
          <a:spcPct val="0"/>
        </a:spcAft>
        <a:defRPr sz="4400">
          <a:solidFill>
            <a:schemeClr val="tx1"/>
          </a:solidFill>
          <a:latin typeface="Calibri" pitchFamily="34" charset="0"/>
        </a:defRPr>
      </a:lvl4pPr>
      <a:lvl5pPr algn="ctr" defTabSz="457200" rtl="0" eaLnBrk="0" fontAlgn="base" hangingPunct="0">
        <a:spcBef>
          <a:spcPct val="0"/>
        </a:spcBef>
        <a:spcAft>
          <a:spcPct val="0"/>
        </a:spcAft>
        <a:defRPr sz="4400">
          <a:solidFill>
            <a:schemeClr val="tx1"/>
          </a:solidFill>
          <a:latin typeface="Calibri" pitchFamily="34" charset="0"/>
        </a:defRPr>
      </a:lvl5pPr>
      <a:lvl6pPr marL="457200" algn="ctr" defTabSz="457200" rtl="0" fontAlgn="base">
        <a:spcBef>
          <a:spcPct val="0"/>
        </a:spcBef>
        <a:spcAft>
          <a:spcPct val="0"/>
        </a:spcAft>
        <a:defRPr sz="4400">
          <a:solidFill>
            <a:schemeClr val="tx1"/>
          </a:solidFill>
          <a:latin typeface="Calibri" pitchFamily="34" charset="0"/>
        </a:defRPr>
      </a:lvl6pPr>
      <a:lvl7pPr marL="914400" algn="ctr" defTabSz="457200" rtl="0" fontAlgn="base">
        <a:spcBef>
          <a:spcPct val="0"/>
        </a:spcBef>
        <a:spcAft>
          <a:spcPct val="0"/>
        </a:spcAft>
        <a:defRPr sz="4400">
          <a:solidFill>
            <a:schemeClr val="tx1"/>
          </a:solidFill>
          <a:latin typeface="Calibri" pitchFamily="34" charset="0"/>
        </a:defRPr>
      </a:lvl7pPr>
      <a:lvl8pPr marL="1371600" algn="ctr" defTabSz="457200" rtl="0" fontAlgn="base">
        <a:spcBef>
          <a:spcPct val="0"/>
        </a:spcBef>
        <a:spcAft>
          <a:spcPct val="0"/>
        </a:spcAft>
        <a:defRPr sz="4400">
          <a:solidFill>
            <a:schemeClr val="tx1"/>
          </a:solidFill>
          <a:latin typeface="Calibri" pitchFamily="34" charset="0"/>
        </a:defRPr>
      </a:lvl8pPr>
      <a:lvl9pPr marL="1828800" algn="ctr" defTabSz="457200" rtl="0" fontAlgn="base">
        <a:spcBef>
          <a:spcPct val="0"/>
        </a:spcBef>
        <a:spcAft>
          <a:spcPct val="0"/>
        </a:spcAft>
        <a:defRPr sz="4400">
          <a:solidFill>
            <a:schemeClr val="tx1"/>
          </a:solidFill>
          <a:latin typeface="Calibri" pitchFamily="34" charset="0"/>
        </a:defRPr>
      </a:lvl9pPr>
    </p:titleStyle>
    <p:bodyStyle>
      <a:lvl1pPr marL="342900" indent="-342900" algn="l" defTabSz="457200"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nb-NO"/>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2.xml"/><Relationship Id="rId1" Type="http://schemas.openxmlformats.org/officeDocument/2006/relationships/vmlDrawing" Target="../drawings/vmlDrawing8.vml"/><Relationship Id="rId4" Type="http://schemas.openxmlformats.org/officeDocument/2006/relationships/oleObject" Target="../embeddings/oleObject8.bin"/></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2.xml"/><Relationship Id="rId1" Type="http://schemas.openxmlformats.org/officeDocument/2006/relationships/vmlDrawing" Target="../drawings/vmlDrawing9.vml"/><Relationship Id="rId4" Type="http://schemas.openxmlformats.org/officeDocument/2006/relationships/oleObject" Target="../embeddings/oleObject9.bin"/></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21.xml"/><Relationship Id="rId2" Type="http://schemas.openxmlformats.org/officeDocument/2006/relationships/slideLayout" Target="../slideLayouts/slideLayout2.xml"/><Relationship Id="rId1" Type="http://schemas.openxmlformats.org/officeDocument/2006/relationships/vmlDrawing" Target="../drawings/vmlDrawing10.vml"/><Relationship Id="rId4" Type="http://schemas.openxmlformats.org/officeDocument/2006/relationships/oleObject" Target="../embeddings/oleObject10.bin"/></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22.xml"/><Relationship Id="rId2" Type="http://schemas.openxmlformats.org/officeDocument/2006/relationships/slideLayout" Target="../slideLayouts/slideLayout2.xml"/><Relationship Id="rId1" Type="http://schemas.openxmlformats.org/officeDocument/2006/relationships/vmlDrawing" Target="../drawings/vmlDrawing11.vml"/><Relationship Id="rId5" Type="http://schemas.openxmlformats.org/officeDocument/2006/relationships/image" Target="../media/image7.png"/><Relationship Id="rId4" Type="http://schemas.openxmlformats.org/officeDocument/2006/relationships/oleObject" Target="../embeddings/oleObject11.bin"/></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23.xml"/><Relationship Id="rId2" Type="http://schemas.openxmlformats.org/officeDocument/2006/relationships/slideLayout" Target="../slideLayouts/slideLayout2.xml"/><Relationship Id="rId1" Type="http://schemas.openxmlformats.org/officeDocument/2006/relationships/vmlDrawing" Target="../drawings/vmlDrawing12.vml"/><Relationship Id="rId4" Type="http://schemas.openxmlformats.org/officeDocument/2006/relationships/oleObject" Target="../embeddings/oleObject12.bin"/></Relationships>
</file>

<file path=ppt/slides/_rels/slide25.xml.rels><?xml version="1.0" encoding="UTF-8" standalone="yes"?>
<Relationships xmlns="http://schemas.openxmlformats.org/package/2006/relationships"><Relationship Id="rId3" Type="http://schemas.openxmlformats.org/officeDocument/2006/relationships/notesSlide" Target="../notesSlides/notesSlide24.xml"/><Relationship Id="rId2" Type="http://schemas.openxmlformats.org/officeDocument/2006/relationships/slideLayout" Target="../slideLayouts/slideLayout2.xml"/><Relationship Id="rId1" Type="http://schemas.openxmlformats.org/officeDocument/2006/relationships/vmlDrawing" Target="../drawings/vmlDrawing13.vml"/><Relationship Id="rId4" Type="http://schemas.openxmlformats.org/officeDocument/2006/relationships/oleObject" Target="../embeddings/oleObject13.bin"/></Relationships>
</file>

<file path=ppt/slides/_rels/slide26.xml.rels><?xml version="1.0" encoding="UTF-8" standalone="yes"?>
<Relationships xmlns="http://schemas.openxmlformats.org/package/2006/relationships"><Relationship Id="rId3" Type="http://schemas.openxmlformats.org/officeDocument/2006/relationships/notesSlide" Target="../notesSlides/notesSlide25.xml"/><Relationship Id="rId2" Type="http://schemas.openxmlformats.org/officeDocument/2006/relationships/slideLayout" Target="../slideLayouts/slideLayout2.xml"/><Relationship Id="rId1" Type="http://schemas.openxmlformats.org/officeDocument/2006/relationships/vmlDrawing" Target="../drawings/vmlDrawing14.vml"/><Relationship Id="rId5" Type="http://schemas.openxmlformats.org/officeDocument/2006/relationships/image" Target="../media/image8.png"/><Relationship Id="rId4" Type="http://schemas.openxmlformats.org/officeDocument/2006/relationships/oleObject" Target="../embeddings/oleObject14.bin"/></Relationships>
</file>

<file path=ppt/slides/_rels/slide27.xml.rels><?xml version="1.0" encoding="UTF-8" standalone="yes"?>
<Relationships xmlns="http://schemas.openxmlformats.org/package/2006/relationships"><Relationship Id="rId3" Type="http://schemas.openxmlformats.org/officeDocument/2006/relationships/notesSlide" Target="../notesSlides/notesSlide26.xml"/><Relationship Id="rId2" Type="http://schemas.openxmlformats.org/officeDocument/2006/relationships/slideLayout" Target="../slideLayouts/slideLayout2.xml"/><Relationship Id="rId1" Type="http://schemas.openxmlformats.org/officeDocument/2006/relationships/vmlDrawing" Target="../drawings/vmlDrawing15.vml"/><Relationship Id="rId5" Type="http://schemas.openxmlformats.org/officeDocument/2006/relationships/image" Target="../media/image9.png"/><Relationship Id="rId4" Type="http://schemas.openxmlformats.org/officeDocument/2006/relationships/oleObject" Target="../embeddings/oleObject15.bin"/></Relationships>
</file>

<file path=ppt/slides/_rels/slide28.xml.rels><?xml version="1.0" encoding="UTF-8" standalone="yes"?>
<Relationships xmlns="http://schemas.openxmlformats.org/package/2006/relationships"><Relationship Id="rId3" Type="http://schemas.openxmlformats.org/officeDocument/2006/relationships/notesSlide" Target="../notesSlides/notesSlide27.xml"/><Relationship Id="rId2" Type="http://schemas.openxmlformats.org/officeDocument/2006/relationships/slideLayout" Target="../slideLayouts/slideLayout2.xml"/><Relationship Id="rId1" Type="http://schemas.openxmlformats.org/officeDocument/2006/relationships/vmlDrawing" Target="../drawings/vmlDrawing16.vml"/><Relationship Id="rId5" Type="http://schemas.openxmlformats.org/officeDocument/2006/relationships/image" Target="../media/image10.png"/><Relationship Id="rId4" Type="http://schemas.openxmlformats.org/officeDocument/2006/relationships/oleObject" Target="../embeddings/oleObject16.bin"/></Relationships>
</file>

<file path=ppt/slides/_rels/slide29.xml.rels><?xml version="1.0" encoding="UTF-8" standalone="yes"?>
<Relationships xmlns="http://schemas.openxmlformats.org/package/2006/relationships"><Relationship Id="rId3" Type="http://schemas.openxmlformats.org/officeDocument/2006/relationships/notesSlide" Target="../notesSlides/notesSlide28.xml"/><Relationship Id="rId2" Type="http://schemas.openxmlformats.org/officeDocument/2006/relationships/slideLayout" Target="../slideLayouts/slideLayout2.xml"/><Relationship Id="rId1" Type="http://schemas.openxmlformats.org/officeDocument/2006/relationships/vmlDrawing" Target="../drawings/vmlDrawing17.vml"/><Relationship Id="rId4" Type="http://schemas.openxmlformats.org/officeDocument/2006/relationships/oleObject" Target="../embeddings/oleObject17.bin"/></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oleObject1.bin"/></Relationships>
</file>

<file path=ppt/slides/_rels/slide30.xml.rels><?xml version="1.0" encoding="UTF-8" standalone="yes"?>
<Relationships xmlns="http://schemas.openxmlformats.org/package/2006/relationships"><Relationship Id="rId3" Type="http://schemas.openxmlformats.org/officeDocument/2006/relationships/notesSlide" Target="../notesSlides/notesSlide29.xml"/><Relationship Id="rId2" Type="http://schemas.openxmlformats.org/officeDocument/2006/relationships/slideLayout" Target="../slideLayouts/slideLayout2.xml"/><Relationship Id="rId1" Type="http://schemas.openxmlformats.org/officeDocument/2006/relationships/vmlDrawing" Target="../drawings/vmlDrawing18.vml"/><Relationship Id="rId5" Type="http://schemas.openxmlformats.org/officeDocument/2006/relationships/oleObject" Target="../embeddings/oleObject19.bin"/><Relationship Id="rId4" Type="http://schemas.openxmlformats.org/officeDocument/2006/relationships/oleObject" Target="../embeddings/oleObject18.bin"/></Relationships>
</file>

<file path=ppt/slides/_rels/slide31.xml.rels><?xml version="1.0" encoding="UTF-8" standalone="yes"?>
<Relationships xmlns="http://schemas.openxmlformats.org/package/2006/relationships"><Relationship Id="rId3" Type="http://schemas.openxmlformats.org/officeDocument/2006/relationships/notesSlide" Target="../notesSlides/notesSlide30.xml"/><Relationship Id="rId2" Type="http://schemas.openxmlformats.org/officeDocument/2006/relationships/slideLayout" Target="../slideLayouts/slideLayout2.xml"/><Relationship Id="rId1" Type="http://schemas.openxmlformats.org/officeDocument/2006/relationships/vmlDrawing" Target="../drawings/vmlDrawing19.vml"/><Relationship Id="rId5" Type="http://schemas.openxmlformats.org/officeDocument/2006/relationships/image" Target="../media/image12.png"/><Relationship Id="rId4" Type="http://schemas.openxmlformats.org/officeDocument/2006/relationships/oleObject" Target="../embeddings/oleObject20.bin"/></Relationships>
</file>

<file path=ppt/slides/_rels/slide32.xml.rels><?xml version="1.0" encoding="UTF-8" standalone="yes"?>
<Relationships xmlns="http://schemas.openxmlformats.org/package/2006/relationships"><Relationship Id="rId3" Type="http://schemas.openxmlformats.org/officeDocument/2006/relationships/notesSlide" Target="../notesSlides/notesSlide31.xml"/><Relationship Id="rId2" Type="http://schemas.openxmlformats.org/officeDocument/2006/relationships/slideLayout" Target="../slideLayouts/slideLayout2.xml"/><Relationship Id="rId1" Type="http://schemas.openxmlformats.org/officeDocument/2006/relationships/vmlDrawing" Target="../drawings/vmlDrawing20.vml"/><Relationship Id="rId4" Type="http://schemas.openxmlformats.org/officeDocument/2006/relationships/oleObject" Target="../embeddings/oleObject21.bin"/></Relationships>
</file>

<file path=ppt/slides/_rels/slide33.xml.rels><?xml version="1.0" encoding="UTF-8" standalone="yes"?>
<Relationships xmlns="http://schemas.openxmlformats.org/package/2006/relationships"><Relationship Id="rId3" Type="http://schemas.openxmlformats.org/officeDocument/2006/relationships/notesSlide" Target="../notesSlides/notesSlide32.xml"/><Relationship Id="rId2" Type="http://schemas.openxmlformats.org/officeDocument/2006/relationships/slideLayout" Target="../slideLayouts/slideLayout2.xml"/><Relationship Id="rId1" Type="http://schemas.openxmlformats.org/officeDocument/2006/relationships/vmlDrawing" Target="../drawings/vmlDrawing21.vml"/><Relationship Id="rId4" Type="http://schemas.openxmlformats.org/officeDocument/2006/relationships/oleObject" Target="../embeddings/oleObject22.bin"/></Relationships>
</file>

<file path=ppt/slides/_rels/slide34.xml.rels><?xml version="1.0" encoding="UTF-8" standalone="yes"?>
<Relationships xmlns="http://schemas.openxmlformats.org/package/2006/relationships"><Relationship Id="rId3" Type="http://schemas.openxmlformats.org/officeDocument/2006/relationships/notesSlide" Target="../notesSlides/notesSlide33.xml"/><Relationship Id="rId2" Type="http://schemas.openxmlformats.org/officeDocument/2006/relationships/slideLayout" Target="../slideLayouts/slideLayout2.xml"/><Relationship Id="rId1" Type="http://schemas.openxmlformats.org/officeDocument/2006/relationships/vmlDrawing" Target="../drawings/vmlDrawing22.vml"/><Relationship Id="rId4" Type="http://schemas.openxmlformats.org/officeDocument/2006/relationships/oleObject" Target="../embeddings/oleObject23.bin"/></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oleObject" Target="../embeddings/oleObject2.bin"/></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oleObject" Target="../embeddings/oleObject3.bin"/></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vmlDrawing" Target="../drawings/vmlDrawing4.vml"/><Relationship Id="rId4" Type="http://schemas.openxmlformats.org/officeDocument/2006/relationships/oleObject" Target="../embeddings/oleObject4.bin"/></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vmlDrawing" Target="../drawings/vmlDrawing5.vml"/><Relationship Id="rId4" Type="http://schemas.openxmlformats.org/officeDocument/2006/relationships/oleObject" Target="../embeddings/oleObject5.bin"/></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vmlDrawing" Target="../drawings/vmlDrawing6.vml"/><Relationship Id="rId4" Type="http://schemas.openxmlformats.org/officeDocument/2006/relationships/oleObject" Target="../embeddings/oleObject6.bin"/></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vmlDrawing" Target="../drawings/vmlDrawing7.vml"/><Relationship Id="rId4" Type="http://schemas.openxmlformats.org/officeDocument/2006/relationships/oleObject" Target="../embeddings/oleObject7.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Title 1"/>
          <p:cNvSpPr>
            <a:spLocks noGrp="1"/>
          </p:cNvSpPr>
          <p:nvPr>
            <p:ph type="ctrTitle"/>
          </p:nvPr>
        </p:nvSpPr>
        <p:spPr>
          <a:xfrm>
            <a:off x="1634659" y="2128145"/>
            <a:ext cx="7086600" cy="1470025"/>
          </a:xfrm>
        </p:spPr>
        <p:txBody>
          <a:bodyPr/>
          <a:lstStyle/>
          <a:p>
            <a:pPr algn="r" eaLnBrk="1" hangingPunct="1"/>
            <a:r>
              <a:rPr lang="nb-NO" sz="4000" dirty="0" smtClean="0"/>
              <a:t>A summary of the 2016 ESWG paper challenge and questionnaire</a:t>
            </a:r>
          </a:p>
        </p:txBody>
      </p:sp>
      <p:sp>
        <p:nvSpPr>
          <p:cNvPr id="3" name="Subtitle 2"/>
          <p:cNvSpPr>
            <a:spLocks noGrp="1"/>
          </p:cNvSpPr>
          <p:nvPr>
            <p:ph type="subTitle" idx="1"/>
          </p:nvPr>
        </p:nvSpPr>
        <p:spPr/>
        <p:txBody>
          <a:bodyPr rtlCol="0">
            <a:normAutofit/>
          </a:bodyPr>
          <a:lstStyle/>
          <a:p>
            <a:pPr algn="r" eaLnBrk="1" fontAlgn="auto" hangingPunct="1">
              <a:spcAft>
                <a:spcPts val="0"/>
              </a:spcAft>
              <a:buFont typeface="Arial"/>
              <a:buNone/>
              <a:defRPr/>
            </a:pPr>
            <a:r>
              <a:rPr lang="nb-NO" dirty="0" smtClean="0"/>
              <a:t>Daniel Kling</a:t>
            </a:r>
          </a:p>
          <a:p>
            <a:pPr algn="r" eaLnBrk="1" fontAlgn="auto" hangingPunct="1">
              <a:spcAft>
                <a:spcPts val="0"/>
              </a:spcAft>
              <a:buFont typeface="Arial"/>
              <a:buNone/>
              <a:defRPr/>
            </a:pPr>
            <a:r>
              <a:rPr lang="nb-NO" dirty="0" smtClean="0"/>
              <a:t>ESWG Budapest, 2 September 2016</a:t>
            </a:r>
          </a:p>
          <a:p>
            <a:pPr algn="r" eaLnBrk="1" fontAlgn="auto" hangingPunct="1">
              <a:spcAft>
                <a:spcPts val="0"/>
              </a:spcAft>
              <a:buFont typeface="Arial"/>
              <a:buNone/>
              <a:defRPr/>
            </a:pPr>
            <a:r>
              <a:rPr lang="nb-NO" u="sng" dirty="0" smtClean="0">
                <a:solidFill>
                  <a:srgbClr val="00B0F0"/>
                </a:solidFill>
              </a:rPr>
              <a:t>daniel.kling@fhi.no</a:t>
            </a:r>
            <a:endParaRPr lang="nb-NO" u="sng" dirty="0">
              <a:solidFill>
                <a:srgbClr val="00B0F0"/>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Tittel 1"/>
          <p:cNvSpPr>
            <a:spLocks noGrp="1"/>
          </p:cNvSpPr>
          <p:nvPr>
            <p:ph type="title"/>
          </p:nvPr>
        </p:nvSpPr>
        <p:spPr/>
        <p:txBody>
          <a:bodyPr/>
          <a:lstStyle/>
          <a:p>
            <a:pPr algn="l" eaLnBrk="1" hangingPunct="1">
              <a:defRPr/>
            </a:pPr>
            <a:r>
              <a:rPr lang="nb-NO" sz="4000" dirty="0" smtClean="0">
                <a:solidFill>
                  <a:schemeClr val="accent5">
                    <a:lumMod val="75000"/>
                  </a:schemeClr>
                </a:solidFill>
              </a:rPr>
              <a:t>Sequencing</a:t>
            </a:r>
          </a:p>
        </p:txBody>
      </p:sp>
      <p:sp>
        <p:nvSpPr>
          <p:cNvPr id="36866" name="Plassholder for innhold 2"/>
          <p:cNvSpPr>
            <a:spLocks noGrp="1"/>
          </p:cNvSpPr>
          <p:nvPr>
            <p:ph idx="1"/>
          </p:nvPr>
        </p:nvSpPr>
        <p:spPr>
          <a:xfrm>
            <a:off x="450850" y="1822450"/>
            <a:ext cx="8229600" cy="4525963"/>
          </a:xfrm>
        </p:spPr>
        <p:txBody>
          <a:bodyPr/>
          <a:lstStyle/>
          <a:p>
            <a:pPr marL="0" indent="0" eaLnBrk="1" hangingPunct="1">
              <a:lnSpc>
                <a:spcPct val="90000"/>
              </a:lnSpc>
              <a:buNone/>
            </a:pPr>
            <a:endParaRPr lang="nb-NO" sz="2400" dirty="0"/>
          </a:p>
          <a:p>
            <a:pPr marL="0" indent="0" eaLnBrk="1" hangingPunct="1">
              <a:buNone/>
            </a:pPr>
            <a:endParaRPr lang="nb-NO" dirty="0" smtClean="0"/>
          </a:p>
          <a:p>
            <a:pPr marL="0" indent="0" eaLnBrk="1" hangingPunct="1">
              <a:buNone/>
            </a:pPr>
            <a:endParaRPr lang="nb-NO" dirty="0" smtClean="0"/>
          </a:p>
        </p:txBody>
      </p:sp>
      <p:sp>
        <p:nvSpPr>
          <p:cNvPr id="7" name="Plassholder for innhold 2"/>
          <p:cNvSpPr txBox="1">
            <a:spLocks/>
          </p:cNvSpPr>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defTabSz="457200" rtl="0" eaLnBrk="0" fontAlgn="base" hangingPunct="0">
              <a:spcBef>
                <a:spcPct val="20000"/>
              </a:spcBef>
              <a:spcAft>
                <a:spcPct val="0"/>
              </a:spcAft>
              <a:buFont typeface="Arial" charset="0"/>
              <a:buChar char="•"/>
              <a:defRPr sz="3200" kern="1200">
                <a:solidFill>
                  <a:srgbClr val="003871"/>
                </a:solidFill>
                <a:latin typeface="+mn-lt"/>
                <a:ea typeface="+mn-ea"/>
                <a:cs typeface="+mn-cs"/>
              </a:defRPr>
            </a:lvl1pPr>
            <a:lvl2pPr marL="742950" indent="-285750" algn="l" defTabSz="457200" rtl="0" eaLnBrk="0" fontAlgn="base" hangingPunct="0">
              <a:spcBef>
                <a:spcPct val="20000"/>
              </a:spcBef>
              <a:spcAft>
                <a:spcPct val="0"/>
              </a:spcAft>
              <a:buFont typeface="Arial" charset="0"/>
              <a:buChar char="–"/>
              <a:defRPr sz="2800" kern="1200">
                <a:solidFill>
                  <a:srgbClr val="003871"/>
                </a:solidFill>
                <a:latin typeface="+mn-lt"/>
                <a:ea typeface="+mn-ea"/>
                <a:cs typeface="+mn-cs"/>
              </a:defRPr>
            </a:lvl2pPr>
            <a:lvl3pPr marL="1143000" indent="-228600" algn="l" defTabSz="457200" rtl="0" eaLnBrk="0" fontAlgn="base" hangingPunct="0">
              <a:spcBef>
                <a:spcPct val="20000"/>
              </a:spcBef>
              <a:spcAft>
                <a:spcPct val="0"/>
              </a:spcAft>
              <a:buFont typeface="Arial" charset="0"/>
              <a:buChar char="•"/>
              <a:defRPr sz="2400" kern="1200">
                <a:solidFill>
                  <a:srgbClr val="003871"/>
                </a:solidFill>
                <a:latin typeface="+mn-lt"/>
                <a:ea typeface="+mn-ea"/>
                <a:cs typeface="+mn-cs"/>
              </a:defRPr>
            </a:lvl3pPr>
            <a:lvl4pPr marL="1600200" indent="-228600" algn="l" defTabSz="457200" rtl="0" eaLnBrk="0" fontAlgn="base" hangingPunct="0">
              <a:spcBef>
                <a:spcPct val="20000"/>
              </a:spcBef>
              <a:spcAft>
                <a:spcPct val="0"/>
              </a:spcAft>
              <a:buFont typeface="Arial" charset="0"/>
              <a:buChar char="–"/>
              <a:defRPr sz="2000" kern="1200">
                <a:solidFill>
                  <a:srgbClr val="003871"/>
                </a:solidFill>
                <a:latin typeface="+mn-lt"/>
                <a:ea typeface="+mn-ea"/>
                <a:cs typeface="+mn-cs"/>
              </a:defRPr>
            </a:lvl4pPr>
            <a:lvl5pPr marL="2057400" indent="-228600" algn="l" defTabSz="457200" rtl="0" eaLnBrk="0" fontAlgn="base" hangingPunct="0">
              <a:spcBef>
                <a:spcPct val="20000"/>
              </a:spcBef>
              <a:spcAft>
                <a:spcPct val="0"/>
              </a:spcAft>
              <a:buFont typeface="Arial" charset="0"/>
              <a:buChar char="»"/>
              <a:defRPr sz="2000" kern="1200">
                <a:solidFill>
                  <a:srgbClr val="00387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eaLnBrk="1" hangingPunct="1">
              <a:lnSpc>
                <a:spcPct val="70000"/>
              </a:lnSpc>
              <a:buFontTx/>
              <a:buNone/>
            </a:pPr>
            <a:endParaRPr lang="nb-NO" sz="2800" dirty="0" smtClean="0"/>
          </a:p>
          <a:p>
            <a:pPr eaLnBrk="1" hangingPunct="1">
              <a:lnSpc>
                <a:spcPct val="70000"/>
              </a:lnSpc>
            </a:pPr>
            <a:endParaRPr lang="nb-NO" sz="2600" dirty="0" smtClean="0"/>
          </a:p>
          <a:p>
            <a:pPr eaLnBrk="1" hangingPunct="1">
              <a:lnSpc>
                <a:spcPct val="70000"/>
              </a:lnSpc>
            </a:pPr>
            <a:endParaRPr lang="nb-NO" sz="2600" dirty="0" smtClean="0"/>
          </a:p>
        </p:txBody>
      </p:sp>
      <p:sp>
        <p:nvSpPr>
          <p:cNvPr id="4" name="AutoShape 7" descr="Bildresultat för codis"/>
          <p:cNvSpPr>
            <a:spLocks noChangeAspect="1" noChangeArrowheads="1"/>
          </p:cNvSpPr>
          <p:nvPr/>
        </p:nvSpPr>
        <p:spPr bwMode="auto">
          <a:xfrm>
            <a:off x="155575" y="-144463"/>
            <a:ext cx="304800" cy="304801"/>
          </a:xfrm>
          <a:prstGeom prst="rect">
            <a:avLst/>
          </a:prstGeom>
          <a:noFill/>
          <a:extLst>
            <a:ext uri="{909E8E84-426E-40DD-AFC4-6F175D3DCCD1}">
              <a14:hiddenFill xmlns=""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nb-NO"/>
          </a:p>
        </p:txBody>
      </p:sp>
      <p:sp>
        <p:nvSpPr>
          <p:cNvPr id="9" name="Plassholder for innhold 2"/>
          <p:cNvSpPr txBox="1">
            <a:spLocks/>
          </p:cNvSpPr>
          <p:nvPr/>
        </p:nvSpPr>
        <p:spPr bwMode="auto">
          <a:xfrm>
            <a:off x="609600" y="17526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defTabSz="457200" rtl="0" eaLnBrk="0" fontAlgn="base" hangingPunct="0">
              <a:spcBef>
                <a:spcPct val="20000"/>
              </a:spcBef>
              <a:spcAft>
                <a:spcPct val="0"/>
              </a:spcAft>
              <a:buFont typeface="Arial" charset="0"/>
              <a:buChar char="•"/>
              <a:defRPr sz="3200" kern="1200">
                <a:solidFill>
                  <a:srgbClr val="003871"/>
                </a:solidFill>
                <a:latin typeface="+mn-lt"/>
                <a:ea typeface="+mn-ea"/>
                <a:cs typeface="+mn-cs"/>
              </a:defRPr>
            </a:lvl1pPr>
            <a:lvl2pPr marL="742950" indent="-285750" algn="l" defTabSz="457200" rtl="0" eaLnBrk="0" fontAlgn="base" hangingPunct="0">
              <a:spcBef>
                <a:spcPct val="20000"/>
              </a:spcBef>
              <a:spcAft>
                <a:spcPct val="0"/>
              </a:spcAft>
              <a:buFont typeface="Arial" charset="0"/>
              <a:buChar char="–"/>
              <a:defRPr sz="2800" kern="1200">
                <a:solidFill>
                  <a:srgbClr val="003871"/>
                </a:solidFill>
                <a:latin typeface="+mn-lt"/>
                <a:ea typeface="+mn-ea"/>
                <a:cs typeface="+mn-cs"/>
              </a:defRPr>
            </a:lvl2pPr>
            <a:lvl3pPr marL="1143000" indent="-228600" algn="l" defTabSz="457200" rtl="0" eaLnBrk="0" fontAlgn="base" hangingPunct="0">
              <a:spcBef>
                <a:spcPct val="20000"/>
              </a:spcBef>
              <a:spcAft>
                <a:spcPct val="0"/>
              </a:spcAft>
              <a:buFont typeface="Arial" charset="0"/>
              <a:buChar char="•"/>
              <a:defRPr sz="2400" kern="1200">
                <a:solidFill>
                  <a:srgbClr val="003871"/>
                </a:solidFill>
                <a:latin typeface="+mn-lt"/>
                <a:ea typeface="+mn-ea"/>
                <a:cs typeface="+mn-cs"/>
              </a:defRPr>
            </a:lvl3pPr>
            <a:lvl4pPr marL="1600200" indent="-228600" algn="l" defTabSz="457200" rtl="0" eaLnBrk="0" fontAlgn="base" hangingPunct="0">
              <a:spcBef>
                <a:spcPct val="20000"/>
              </a:spcBef>
              <a:spcAft>
                <a:spcPct val="0"/>
              </a:spcAft>
              <a:buFont typeface="Arial" charset="0"/>
              <a:buChar char="–"/>
              <a:defRPr sz="2000" kern="1200">
                <a:solidFill>
                  <a:srgbClr val="003871"/>
                </a:solidFill>
                <a:latin typeface="+mn-lt"/>
                <a:ea typeface="+mn-ea"/>
                <a:cs typeface="+mn-cs"/>
              </a:defRPr>
            </a:lvl4pPr>
            <a:lvl5pPr marL="2057400" indent="-228600" algn="l" defTabSz="457200" rtl="0" eaLnBrk="0" fontAlgn="base" hangingPunct="0">
              <a:spcBef>
                <a:spcPct val="20000"/>
              </a:spcBef>
              <a:spcAft>
                <a:spcPct val="0"/>
              </a:spcAft>
              <a:buFont typeface="Arial" charset="0"/>
              <a:buChar char="»"/>
              <a:defRPr sz="2000" kern="1200">
                <a:solidFill>
                  <a:srgbClr val="00387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lvl="2" eaLnBrk="1" hangingPunct="1">
              <a:lnSpc>
                <a:spcPct val="70000"/>
              </a:lnSpc>
              <a:buNone/>
            </a:pPr>
            <a:endParaRPr lang="nb-NO" dirty="0" smtClean="0"/>
          </a:p>
          <a:p>
            <a:pPr marL="457200" lvl="1" indent="0" eaLnBrk="1" hangingPunct="1">
              <a:lnSpc>
                <a:spcPct val="70000"/>
              </a:lnSpc>
              <a:buNone/>
            </a:pPr>
            <a:endParaRPr lang="nb-NO" sz="2000" dirty="0" smtClean="0"/>
          </a:p>
          <a:p>
            <a:pPr eaLnBrk="1" hangingPunct="1">
              <a:lnSpc>
                <a:spcPct val="70000"/>
              </a:lnSpc>
            </a:pPr>
            <a:endParaRPr lang="nb-NO" sz="2600" dirty="0" smtClean="0"/>
          </a:p>
          <a:p>
            <a:pPr eaLnBrk="1" hangingPunct="1">
              <a:lnSpc>
                <a:spcPct val="70000"/>
              </a:lnSpc>
            </a:pPr>
            <a:endParaRPr lang="nb-NO" sz="2600" dirty="0" smtClean="0"/>
          </a:p>
        </p:txBody>
      </p:sp>
      <p:sp>
        <p:nvSpPr>
          <p:cNvPr id="8" name="Plassholder for innhold 2"/>
          <p:cNvSpPr txBox="1">
            <a:spLocks/>
          </p:cNvSpPr>
          <p:nvPr/>
        </p:nvSpPr>
        <p:spPr bwMode="auto">
          <a:xfrm>
            <a:off x="609600" y="17526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defTabSz="457200" rtl="0" eaLnBrk="0" fontAlgn="base" hangingPunct="0">
              <a:spcBef>
                <a:spcPct val="20000"/>
              </a:spcBef>
              <a:spcAft>
                <a:spcPct val="0"/>
              </a:spcAft>
              <a:buFont typeface="Arial" charset="0"/>
              <a:buChar char="•"/>
              <a:defRPr sz="3200" kern="1200">
                <a:solidFill>
                  <a:srgbClr val="003871"/>
                </a:solidFill>
                <a:latin typeface="+mn-lt"/>
                <a:ea typeface="+mn-ea"/>
                <a:cs typeface="+mn-cs"/>
              </a:defRPr>
            </a:lvl1pPr>
            <a:lvl2pPr marL="742950" indent="-285750" algn="l" defTabSz="457200" rtl="0" eaLnBrk="0" fontAlgn="base" hangingPunct="0">
              <a:spcBef>
                <a:spcPct val="20000"/>
              </a:spcBef>
              <a:spcAft>
                <a:spcPct val="0"/>
              </a:spcAft>
              <a:buFont typeface="Arial" charset="0"/>
              <a:buChar char="–"/>
              <a:defRPr sz="2800" kern="1200">
                <a:solidFill>
                  <a:srgbClr val="003871"/>
                </a:solidFill>
                <a:latin typeface="+mn-lt"/>
                <a:ea typeface="+mn-ea"/>
                <a:cs typeface="+mn-cs"/>
              </a:defRPr>
            </a:lvl2pPr>
            <a:lvl3pPr marL="1143000" indent="-228600" algn="l" defTabSz="457200" rtl="0" eaLnBrk="0" fontAlgn="base" hangingPunct="0">
              <a:spcBef>
                <a:spcPct val="20000"/>
              </a:spcBef>
              <a:spcAft>
                <a:spcPct val="0"/>
              </a:spcAft>
              <a:buFont typeface="Arial" charset="0"/>
              <a:buChar char="•"/>
              <a:defRPr sz="2400" kern="1200">
                <a:solidFill>
                  <a:srgbClr val="003871"/>
                </a:solidFill>
                <a:latin typeface="+mn-lt"/>
                <a:ea typeface="+mn-ea"/>
                <a:cs typeface="+mn-cs"/>
              </a:defRPr>
            </a:lvl3pPr>
            <a:lvl4pPr marL="1600200" indent="-228600" algn="l" defTabSz="457200" rtl="0" eaLnBrk="0" fontAlgn="base" hangingPunct="0">
              <a:spcBef>
                <a:spcPct val="20000"/>
              </a:spcBef>
              <a:spcAft>
                <a:spcPct val="0"/>
              </a:spcAft>
              <a:buFont typeface="Arial" charset="0"/>
              <a:buChar char="–"/>
              <a:defRPr sz="2000" kern="1200">
                <a:solidFill>
                  <a:srgbClr val="003871"/>
                </a:solidFill>
                <a:latin typeface="+mn-lt"/>
                <a:ea typeface="+mn-ea"/>
                <a:cs typeface="+mn-cs"/>
              </a:defRPr>
            </a:lvl4pPr>
            <a:lvl5pPr marL="2057400" indent="-228600" algn="l" defTabSz="457200" rtl="0" eaLnBrk="0" fontAlgn="base" hangingPunct="0">
              <a:spcBef>
                <a:spcPct val="20000"/>
              </a:spcBef>
              <a:spcAft>
                <a:spcPct val="0"/>
              </a:spcAft>
              <a:buFont typeface="Arial" charset="0"/>
              <a:buChar char="»"/>
              <a:defRPr sz="2000" kern="1200">
                <a:solidFill>
                  <a:srgbClr val="00387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lvl="1" eaLnBrk="1" hangingPunct="1">
              <a:lnSpc>
                <a:spcPct val="70000"/>
              </a:lnSpc>
              <a:buNone/>
            </a:pPr>
            <a:r>
              <a:rPr lang="sv-SE" sz="2400" i="1" dirty="0" smtClean="0"/>
              <a:t>Do you </a:t>
            </a:r>
            <a:r>
              <a:rPr lang="sv-SE" sz="2400" i="1" dirty="0" err="1" smtClean="0"/>
              <a:t>perform</a:t>
            </a:r>
            <a:r>
              <a:rPr lang="sv-SE" sz="2400" i="1" dirty="0" smtClean="0"/>
              <a:t> 2nd generation </a:t>
            </a:r>
            <a:r>
              <a:rPr lang="sv-SE" sz="2400" i="1" dirty="0" err="1" smtClean="0"/>
              <a:t>sequencing</a:t>
            </a:r>
            <a:r>
              <a:rPr lang="sv-SE" sz="2400" i="1" dirty="0" smtClean="0"/>
              <a:t> (NGS)?</a:t>
            </a:r>
            <a:endParaRPr lang="nb-NO" sz="2400" i="1" dirty="0" smtClean="0"/>
          </a:p>
          <a:p>
            <a:pPr lvl="1" eaLnBrk="1" hangingPunct="1">
              <a:lnSpc>
                <a:spcPct val="70000"/>
              </a:lnSpc>
              <a:buNone/>
            </a:pPr>
            <a:endParaRPr lang="nb-NO" dirty="0" smtClean="0"/>
          </a:p>
          <a:p>
            <a:pPr lvl="2" eaLnBrk="1" hangingPunct="1">
              <a:lnSpc>
                <a:spcPct val="70000"/>
              </a:lnSpc>
              <a:buNone/>
            </a:pPr>
            <a:r>
              <a:rPr lang="nb-NO" dirty="0" smtClean="0">
                <a:solidFill>
                  <a:srgbClr val="00B050"/>
                </a:solidFill>
              </a:rPr>
              <a:t>23% answered ”Yes”</a:t>
            </a:r>
          </a:p>
          <a:p>
            <a:pPr lvl="2" eaLnBrk="1" hangingPunct="1">
              <a:lnSpc>
                <a:spcPct val="70000"/>
              </a:lnSpc>
              <a:buNone/>
            </a:pPr>
            <a:r>
              <a:rPr lang="nb-NO" dirty="0" smtClean="0">
                <a:solidFill>
                  <a:srgbClr val="00B050"/>
                </a:solidFill>
              </a:rPr>
              <a:t>7% answered ”Planning to”</a:t>
            </a:r>
          </a:p>
          <a:p>
            <a:pPr lvl="2" eaLnBrk="1" hangingPunct="1">
              <a:lnSpc>
                <a:spcPct val="70000"/>
              </a:lnSpc>
              <a:buNone/>
            </a:pPr>
            <a:r>
              <a:rPr lang="nb-NO" dirty="0" smtClean="0">
                <a:solidFill>
                  <a:srgbClr val="00B050"/>
                </a:solidFill>
              </a:rPr>
              <a:t>2% answered ”In process</a:t>
            </a:r>
          </a:p>
          <a:p>
            <a:pPr lvl="2" eaLnBrk="1" hangingPunct="1">
              <a:lnSpc>
                <a:spcPct val="70000"/>
              </a:lnSpc>
              <a:buNone/>
            </a:pPr>
            <a:r>
              <a:rPr lang="nb-NO" dirty="0" smtClean="0">
                <a:solidFill>
                  <a:srgbClr val="00B050"/>
                </a:solidFill>
              </a:rPr>
              <a:t>42% answered ”No”</a:t>
            </a:r>
          </a:p>
          <a:p>
            <a:pPr lvl="2" eaLnBrk="1" hangingPunct="1">
              <a:lnSpc>
                <a:spcPct val="70000"/>
              </a:lnSpc>
              <a:buNone/>
            </a:pPr>
            <a:endParaRPr lang="nb-NO" dirty="0" smtClean="0">
              <a:solidFill>
                <a:srgbClr val="00B050"/>
              </a:solidFill>
            </a:endParaRPr>
          </a:p>
          <a:p>
            <a:pPr eaLnBrk="1" hangingPunct="1">
              <a:lnSpc>
                <a:spcPct val="70000"/>
              </a:lnSpc>
            </a:pPr>
            <a:endParaRPr lang="nb-NO" sz="2600" dirty="0" smtClean="0"/>
          </a:p>
          <a:p>
            <a:pPr eaLnBrk="1" hangingPunct="1">
              <a:lnSpc>
                <a:spcPct val="70000"/>
              </a:lnSpc>
            </a:pPr>
            <a:endParaRPr lang="nb-NO" sz="2600" dirty="0" smtClean="0"/>
          </a:p>
        </p:txBody>
      </p:sp>
    </p:spTree>
    <p:extLst>
      <p:ext uri="{BB962C8B-B14F-4D97-AF65-F5344CB8AC3E}">
        <p14:creationId xmlns="" xmlns:p14="http://schemas.microsoft.com/office/powerpoint/2010/main" val="39089633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fade">
                                      <p:cBhvr>
                                        <p:cTn id="7" dur="500"/>
                                        <p:tgtEl>
                                          <p:spTgt spid="8">
                                            <p:txEl>
                                              <p:pRg st="0" end="0"/>
                                            </p:txEl>
                                          </p:spTgt>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8">
                                            <p:txEl>
                                              <p:pRg st="2" end="2"/>
                                            </p:txEl>
                                          </p:spTgt>
                                        </p:tgtEl>
                                        <p:attrNameLst>
                                          <p:attrName>style.visibility</p:attrName>
                                        </p:attrNameLst>
                                      </p:cBhvr>
                                      <p:to>
                                        <p:strVal val="visible"/>
                                      </p:to>
                                    </p:set>
                                    <p:animEffect transition="in" filter="fade">
                                      <p:cBhvr>
                                        <p:cTn id="11" dur="500"/>
                                        <p:tgtEl>
                                          <p:spTgt spid="8">
                                            <p:txEl>
                                              <p:pRg st="2" end="2"/>
                                            </p:txEl>
                                          </p:spTgt>
                                        </p:tgtEl>
                                      </p:cBhvr>
                                    </p:animEffect>
                                  </p:childTnLst>
                                </p:cTn>
                              </p:par>
                            </p:childTnLst>
                          </p:cTn>
                        </p:par>
                        <p:par>
                          <p:cTn id="12" fill="hold">
                            <p:stCondLst>
                              <p:cond delay="1000"/>
                            </p:stCondLst>
                            <p:childTnLst>
                              <p:par>
                                <p:cTn id="13" presetID="10" presetClass="entr" presetSubtype="0" fill="hold" nodeType="afterEffect">
                                  <p:stCondLst>
                                    <p:cond delay="0"/>
                                  </p:stCondLst>
                                  <p:childTnLst>
                                    <p:set>
                                      <p:cBhvr>
                                        <p:cTn id="14" dur="1" fill="hold">
                                          <p:stCondLst>
                                            <p:cond delay="0"/>
                                          </p:stCondLst>
                                        </p:cTn>
                                        <p:tgtEl>
                                          <p:spTgt spid="8">
                                            <p:txEl>
                                              <p:pRg st="3" end="3"/>
                                            </p:txEl>
                                          </p:spTgt>
                                        </p:tgtEl>
                                        <p:attrNameLst>
                                          <p:attrName>style.visibility</p:attrName>
                                        </p:attrNameLst>
                                      </p:cBhvr>
                                      <p:to>
                                        <p:strVal val="visible"/>
                                      </p:to>
                                    </p:set>
                                    <p:animEffect transition="in" filter="fade">
                                      <p:cBhvr>
                                        <p:cTn id="15" dur="500"/>
                                        <p:tgtEl>
                                          <p:spTgt spid="8">
                                            <p:txEl>
                                              <p:pRg st="3" end="3"/>
                                            </p:txEl>
                                          </p:spTgt>
                                        </p:tgtEl>
                                      </p:cBhvr>
                                    </p:animEffect>
                                  </p:childTnLst>
                                </p:cTn>
                              </p:par>
                            </p:childTnLst>
                          </p:cTn>
                        </p:par>
                        <p:par>
                          <p:cTn id="16" fill="hold">
                            <p:stCondLst>
                              <p:cond delay="1500"/>
                            </p:stCondLst>
                            <p:childTnLst>
                              <p:par>
                                <p:cTn id="17" presetID="10" presetClass="entr" presetSubtype="0" fill="hold" nodeType="afterEffect">
                                  <p:stCondLst>
                                    <p:cond delay="0"/>
                                  </p:stCondLst>
                                  <p:childTnLst>
                                    <p:set>
                                      <p:cBhvr>
                                        <p:cTn id="18" dur="1" fill="hold">
                                          <p:stCondLst>
                                            <p:cond delay="0"/>
                                          </p:stCondLst>
                                        </p:cTn>
                                        <p:tgtEl>
                                          <p:spTgt spid="8">
                                            <p:txEl>
                                              <p:pRg st="4" end="4"/>
                                            </p:txEl>
                                          </p:spTgt>
                                        </p:tgtEl>
                                        <p:attrNameLst>
                                          <p:attrName>style.visibility</p:attrName>
                                        </p:attrNameLst>
                                      </p:cBhvr>
                                      <p:to>
                                        <p:strVal val="visible"/>
                                      </p:to>
                                    </p:set>
                                    <p:animEffect transition="in" filter="fade">
                                      <p:cBhvr>
                                        <p:cTn id="19" dur="500"/>
                                        <p:tgtEl>
                                          <p:spTgt spid="8">
                                            <p:txEl>
                                              <p:pRg st="4" end="4"/>
                                            </p:txEl>
                                          </p:spTgt>
                                        </p:tgtEl>
                                      </p:cBhvr>
                                    </p:animEffect>
                                  </p:childTnLst>
                                </p:cTn>
                              </p:par>
                            </p:childTnLst>
                          </p:cTn>
                        </p:par>
                        <p:par>
                          <p:cTn id="20" fill="hold">
                            <p:stCondLst>
                              <p:cond delay="2000"/>
                            </p:stCondLst>
                            <p:childTnLst>
                              <p:par>
                                <p:cTn id="21" presetID="10" presetClass="entr" presetSubtype="0" fill="hold" nodeType="afterEffect">
                                  <p:stCondLst>
                                    <p:cond delay="0"/>
                                  </p:stCondLst>
                                  <p:childTnLst>
                                    <p:set>
                                      <p:cBhvr>
                                        <p:cTn id="22" dur="1" fill="hold">
                                          <p:stCondLst>
                                            <p:cond delay="0"/>
                                          </p:stCondLst>
                                        </p:cTn>
                                        <p:tgtEl>
                                          <p:spTgt spid="8">
                                            <p:txEl>
                                              <p:pRg st="5" end="5"/>
                                            </p:txEl>
                                          </p:spTgt>
                                        </p:tgtEl>
                                        <p:attrNameLst>
                                          <p:attrName>style.visibility</p:attrName>
                                        </p:attrNameLst>
                                      </p:cBhvr>
                                      <p:to>
                                        <p:strVal val="visible"/>
                                      </p:to>
                                    </p:set>
                                    <p:animEffect transition="in" filter="fade">
                                      <p:cBhvr>
                                        <p:cTn id="23" dur="500"/>
                                        <p:tgtEl>
                                          <p:spTgt spid="8">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Tittel 1"/>
          <p:cNvSpPr>
            <a:spLocks noGrp="1"/>
          </p:cNvSpPr>
          <p:nvPr>
            <p:ph type="title"/>
          </p:nvPr>
        </p:nvSpPr>
        <p:spPr/>
        <p:txBody>
          <a:bodyPr/>
          <a:lstStyle/>
          <a:p>
            <a:pPr algn="l" eaLnBrk="1" hangingPunct="1">
              <a:defRPr/>
            </a:pPr>
            <a:r>
              <a:rPr lang="nb-NO" sz="4000" dirty="0" smtClean="0">
                <a:solidFill>
                  <a:schemeClr val="accent5">
                    <a:lumMod val="75000"/>
                  </a:schemeClr>
                </a:solidFill>
              </a:rPr>
              <a:t>Sequencing – Platforms </a:t>
            </a:r>
          </a:p>
        </p:txBody>
      </p:sp>
      <p:sp>
        <p:nvSpPr>
          <p:cNvPr id="36866" name="Plassholder for innhold 2"/>
          <p:cNvSpPr>
            <a:spLocks noGrp="1"/>
          </p:cNvSpPr>
          <p:nvPr>
            <p:ph idx="1"/>
          </p:nvPr>
        </p:nvSpPr>
        <p:spPr>
          <a:xfrm>
            <a:off x="450850" y="1822450"/>
            <a:ext cx="8229600" cy="4525963"/>
          </a:xfrm>
        </p:spPr>
        <p:txBody>
          <a:bodyPr/>
          <a:lstStyle/>
          <a:p>
            <a:pPr marL="0" indent="0" eaLnBrk="1" hangingPunct="1">
              <a:lnSpc>
                <a:spcPct val="90000"/>
              </a:lnSpc>
              <a:buNone/>
            </a:pPr>
            <a:endParaRPr lang="nb-NO" sz="2400" dirty="0"/>
          </a:p>
          <a:p>
            <a:pPr marL="0" indent="0" eaLnBrk="1" hangingPunct="1">
              <a:buNone/>
            </a:pPr>
            <a:endParaRPr lang="nb-NO" dirty="0" smtClean="0"/>
          </a:p>
          <a:p>
            <a:pPr marL="0" indent="0" eaLnBrk="1" hangingPunct="1">
              <a:buNone/>
            </a:pPr>
            <a:endParaRPr lang="nb-NO" dirty="0" smtClean="0"/>
          </a:p>
        </p:txBody>
      </p:sp>
      <p:sp>
        <p:nvSpPr>
          <p:cNvPr id="7" name="Plassholder for innhold 2"/>
          <p:cNvSpPr txBox="1">
            <a:spLocks/>
          </p:cNvSpPr>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defTabSz="457200" rtl="0" eaLnBrk="0" fontAlgn="base" hangingPunct="0">
              <a:spcBef>
                <a:spcPct val="20000"/>
              </a:spcBef>
              <a:spcAft>
                <a:spcPct val="0"/>
              </a:spcAft>
              <a:buFont typeface="Arial" charset="0"/>
              <a:buChar char="•"/>
              <a:defRPr sz="3200" kern="1200">
                <a:solidFill>
                  <a:srgbClr val="003871"/>
                </a:solidFill>
                <a:latin typeface="+mn-lt"/>
                <a:ea typeface="+mn-ea"/>
                <a:cs typeface="+mn-cs"/>
              </a:defRPr>
            </a:lvl1pPr>
            <a:lvl2pPr marL="742950" indent="-285750" algn="l" defTabSz="457200" rtl="0" eaLnBrk="0" fontAlgn="base" hangingPunct="0">
              <a:spcBef>
                <a:spcPct val="20000"/>
              </a:spcBef>
              <a:spcAft>
                <a:spcPct val="0"/>
              </a:spcAft>
              <a:buFont typeface="Arial" charset="0"/>
              <a:buChar char="–"/>
              <a:defRPr sz="2800" kern="1200">
                <a:solidFill>
                  <a:srgbClr val="003871"/>
                </a:solidFill>
                <a:latin typeface="+mn-lt"/>
                <a:ea typeface="+mn-ea"/>
                <a:cs typeface="+mn-cs"/>
              </a:defRPr>
            </a:lvl2pPr>
            <a:lvl3pPr marL="1143000" indent="-228600" algn="l" defTabSz="457200" rtl="0" eaLnBrk="0" fontAlgn="base" hangingPunct="0">
              <a:spcBef>
                <a:spcPct val="20000"/>
              </a:spcBef>
              <a:spcAft>
                <a:spcPct val="0"/>
              </a:spcAft>
              <a:buFont typeface="Arial" charset="0"/>
              <a:buChar char="•"/>
              <a:defRPr sz="2400" kern="1200">
                <a:solidFill>
                  <a:srgbClr val="003871"/>
                </a:solidFill>
                <a:latin typeface="+mn-lt"/>
                <a:ea typeface="+mn-ea"/>
                <a:cs typeface="+mn-cs"/>
              </a:defRPr>
            </a:lvl3pPr>
            <a:lvl4pPr marL="1600200" indent="-228600" algn="l" defTabSz="457200" rtl="0" eaLnBrk="0" fontAlgn="base" hangingPunct="0">
              <a:spcBef>
                <a:spcPct val="20000"/>
              </a:spcBef>
              <a:spcAft>
                <a:spcPct val="0"/>
              </a:spcAft>
              <a:buFont typeface="Arial" charset="0"/>
              <a:buChar char="–"/>
              <a:defRPr sz="2000" kern="1200">
                <a:solidFill>
                  <a:srgbClr val="003871"/>
                </a:solidFill>
                <a:latin typeface="+mn-lt"/>
                <a:ea typeface="+mn-ea"/>
                <a:cs typeface="+mn-cs"/>
              </a:defRPr>
            </a:lvl4pPr>
            <a:lvl5pPr marL="2057400" indent="-228600" algn="l" defTabSz="457200" rtl="0" eaLnBrk="0" fontAlgn="base" hangingPunct="0">
              <a:spcBef>
                <a:spcPct val="20000"/>
              </a:spcBef>
              <a:spcAft>
                <a:spcPct val="0"/>
              </a:spcAft>
              <a:buFont typeface="Arial" charset="0"/>
              <a:buChar char="»"/>
              <a:defRPr sz="2000" kern="1200">
                <a:solidFill>
                  <a:srgbClr val="00387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eaLnBrk="1" hangingPunct="1">
              <a:lnSpc>
                <a:spcPct val="70000"/>
              </a:lnSpc>
              <a:buFontTx/>
              <a:buNone/>
            </a:pPr>
            <a:endParaRPr lang="nb-NO" sz="2800" dirty="0" smtClean="0"/>
          </a:p>
          <a:p>
            <a:pPr eaLnBrk="1" hangingPunct="1">
              <a:lnSpc>
                <a:spcPct val="70000"/>
              </a:lnSpc>
            </a:pPr>
            <a:endParaRPr lang="nb-NO" sz="2600" dirty="0" smtClean="0"/>
          </a:p>
          <a:p>
            <a:pPr eaLnBrk="1" hangingPunct="1">
              <a:lnSpc>
                <a:spcPct val="70000"/>
              </a:lnSpc>
            </a:pPr>
            <a:endParaRPr lang="nb-NO" sz="2600" dirty="0" smtClean="0"/>
          </a:p>
        </p:txBody>
      </p:sp>
      <p:sp>
        <p:nvSpPr>
          <p:cNvPr id="4" name="AutoShape 7" descr="Bildresultat för codis"/>
          <p:cNvSpPr>
            <a:spLocks noChangeAspect="1" noChangeArrowheads="1"/>
          </p:cNvSpPr>
          <p:nvPr/>
        </p:nvSpPr>
        <p:spPr bwMode="auto">
          <a:xfrm>
            <a:off x="155575" y="-144463"/>
            <a:ext cx="304800" cy="304801"/>
          </a:xfrm>
          <a:prstGeom prst="rect">
            <a:avLst/>
          </a:prstGeom>
          <a:noFill/>
          <a:extLst>
            <a:ext uri="{909E8E84-426E-40DD-AFC4-6F175D3DCCD1}">
              <a14:hiddenFill xmlns=""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nb-NO"/>
          </a:p>
        </p:txBody>
      </p:sp>
      <p:sp>
        <p:nvSpPr>
          <p:cNvPr id="9" name="Plassholder for innhold 2"/>
          <p:cNvSpPr txBox="1">
            <a:spLocks/>
          </p:cNvSpPr>
          <p:nvPr/>
        </p:nvSpPr>
        <p:spPr bwMode="auto">
          <a:xfrm>
            <a:off x="609600" y="17526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defTabSz="457200" rtl="0" eaLnBrk="0" fontAlgn="base" hangingPunct="0">
              <a:spcBef>
                <a:spcPct val="20000"/>
              </a:spcBef>
              <a:spcAft>
                <a:spcPct val="0"/>
              </a:spcAft>
              <a:buFont typeface="Arial" charset="0"/>
              <a:buChar char="•"/>
              <a:defRPr sz="3200" kern="1200">
                <a:solidFill>
                  <a:srgbClr val="003871"/>
                </a:solidFill>
                <a:latin typeface="+mn-lt"/>
                <a:ea typeface="+mn-ea"/>
                <a:cs typeface="+mn-cs"/>
              </a:defRPr>
            </a:lvl1pPr>
            <a:lvl2pPr marL="742950" indent="-285750" algn="l" defTabSz="457200" rtl="0" eaLnBrk="0" fontAlgn="base" hangingPunct="0">
              <a:spcBef>
                <a:spcPct val="20000"/>
              </a:spcBef>
              <a:spcAft>
                <a:spcPct val="0"/>
              </a:spcAft>
              <a:buFont typeface="Arial" charset="0"/>
              <a:buChar char="–"/>
              <a:defRPr sz="2800" kern="1200">
                <a:solidFill>
                  <a:srgbClr val="003871"/>
                </a:solidFill>
                <a:latin typeface="+mn-lt"/>
                <a:ea typeface="+mn-ea"/>
                <a:cs typeface="+mn-cs"/>
              </a:defRPr>
            </a:lvl2pPr>
            <a:lvl3pPr marL="1143000" indent="-228600" algn="l" defTabSz="457200" rtl="0" eaLnBrk="0" fontAlgn="base" hangingPunct="0">
              <a:spcBef>
                <a:spcPct val="20000"/>
              </a:spcBef>
              <a:spcAft>
                <a:spcPct val="0"/>
              </a:spcAft>
              <a:buFont typeface="Arial" charset="0"/>
              <a:buChar char="•"/>
              <a:defRPr sz="2400" kern="1200">
                <a:solidFill>
                  <a:srgbClr val="003871"/>
                </a:solidFill>
                <a:latin typeface="+mn-lt"/>
                <a:ea typeface="+mn-ea"/>
                <a:cs typeface="+mn-cs"/>
              </a:defRPr>
            </a:lvl3pPr>
            <a:lvl4pPr marL="1600200" indent="-228600" algn="l" defTabSz="457200" rtl="0" eaLnBrk="0" fontAlgn="base" hangingPunct="0">
              <a:spcBef>
                <a:spcPct val="20000"/>
              </a:spcBef>
              <a:spcAft>
                <a:spcPct val="0"/>
              </a:spcAft>
              <a:buFont typeface="Arial" charset="0"/>
              <a:buChar char="–"/>
              <a:defRPr sz="2000" kern="1200">
                <a:solidFill>
                  <a:srgbClr val="003871"/>
                </a:solidFill>
                <a:latin typeface="+mn-lt"/>
                <a:ea typeface="+mn-ea"/>
                <a:cs typeface="+mn-cs"/>
              </a:defRPr>
            </a:lvl4pPr>
            <a:lvl5pPr marL="2057400" indent="-228600" algn="l" defTabSz="457200" rtl="0" eaLnBrk="0" fontAlgn="base" hangingPunct="0">
              <a:spcBef>
                <a:spcPct val="20000"/>
              </a:spcBef>
              <a:spcAft>
                <a:spcPct val="0"/>
              </a:spcAft>
              <a:buFont typeface="Arial" charset="0"/>
              <a:buChar char="»"/>
              <a:defRPr sz="2000" kern="1200">
                <a:solidFill>
                  <a:srgbClr val="00387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lvl="2" eaLnBrk="1" hangingPunct="1">
              <a:lnSpc>
                <a:spcPct val="70000"/>
              </a:lnSpc>
              <a:buNone/>
            </a:pPr>
            <a:endParaRPr lang="nb-NO" dirty="0" smtClean="0"/>
          </a:p>
          <a:p>
            <a:pPr marL="457200" lvl="1" indent="0" eaLnBrk="1" hangingPunct="1">
              <a:lnSpc>
                <a:spcPct val="70000"/>
              </a:lnSpc>
              <a:buNone/>
            </a:pPr>
            <a:endParaRPr lang="nb-NO" sz="2000" dirty="0" smtClean="0"/>
          </a:p>
          <a:p>
            <a:pPr eaLnBrk="1" hangingPunct="1">
              <a:lnSpc>
                <a:spcPct val="70000"/>
              </a:lnSpc>
            </a:pPr>
            <a:endParaRPr lang="nb-NO" sz="2600" dirty="0" smtClean="0"/>
          </a:p>
          <a:p>
            <a:pPr eaLnBrk="1" hangingPunct="1">
              <a:lnSpc>
                <a:spcPct val="70000"/>
              </a:lnSpc>
            </a:pPr>
            <a:endParaRPr lang="nb-NO" sz="2600" dirty="0" smtClean="0"/>
          </a:p>
        </p:txBody>
      </p:sp>
      <p:graphicFrame>
        <p:nvGraphicFramePr>
          <p:cNvPr id="10" name="Tabell 9"/>
          <p:cNvGraphicFramePr>
            <a:graphicFrameLocks noGrp="1"/>
          </p:cNvGraphicFramePr>
          <p:nvPr/>
        </p:nvGraphicFramePr>
        <p:xfrm>
          <a:off x="609600" y="1822447"/>
          <a:ext cx="5473322" cy="2863853"/>
        </p:xfrm>
        <a:graphic>
          <a:graphicData uri="http://schemas.openxmlformats.org/drawingml/2006/table">
            <a:tbl>
              <a:tblPr firstRow="1" bandRow="1">
                <a:tableStyleId>{5C22544A-7EE6-4342-B048-85BDC9FD1C3A}</a:tableStyleId>
              </a:tblPr>
              <a:tblGrid>
                <a:gridCol w="3339344"/>
                <a:gridCol w="2133978"/>
              </a:tblGrid>
              <a:tr h="444117">
                <a:tc>
                  <a:txBody>
                    <a:bodyPr/>
                    <a:lstStyle/>
                    <a:p>
                      <a:r>
                        <a:rPr lang="sv-SE" dirty="0" err="1" smtClean="0"/>
                        <a:t>Platform</a:t>
                      </a:r>
                      <a:endParaRPr lang="sv-SE" dirty="0"/>
                    </a:p>
                  </a:txBody>
                  <a:tcPr/>
                </a:tc>
                <a:tc>
                  <a:txBody>
                    <a:bodyPr/>
                    <a:lstStyle/>
                    <a:p>
                      <a:pPr algn="ctr"/>
                      <a:r>
                        <a:rPr lang="sv-SE" dirty="0" smtClean="0"/>
                        <a:t>#</a:t>
                      </a:r>
                      <a:r>
                        <a:rPr lang="sv-SE" dirty="0" err="1" smtClean="0"/>
                        <a:t>Labs</a:t>
                      </a:r>
                      <a:endParaRPr lang="sv-SE" dirty="0"/>
                    </a:p>
                  </a:txBody>
                  <a:tcPr/>
                </a:tc>
              </a:tr>
              <a:tr h="444117">
                <a:tc>
                  <a:txBody>
                    <a:bodyPr/>
                    <a:lstStyle/>
                    <a:p>
                      <a:r>
                        <a:rPr lang="sv-SE" dirty="0" err="1" smtClean="0"/>
                        <a:t>Illumina</a:t>
                      </a:r>
                      <a:r>
                        <a:rPr lang="sv-SE" dirty="0" smtClean="0"/>
                        <a:t> </a:t>
                      </a:r>
                      <a:r>
                        <a:rPr lang="sv-SE" dirty="0" err="1" smtClean="0"/>
                        <a:t>MiSeq</a:t>
                      </a:r>
                      <a:endParaRPr lang="sv-SE" dirty="0"/>
                    </a:p>
                  </a:txBody>
                  <a:tcPr/>
                </a:tc>
                <a:tc>
                  <a:txBody>
                    <a:bodyPr/>
                    <a:lstStyle/>
                    <a:p>
                      <a:pPr algn="ctr"/>
                      <a:r>
                        <a:rPr lang="sv-SE" dirty="0" smtClean="0"/>
                        <a:t>6</a:t>
                      </a:r>
                      <a:endParaRPr lang="sv-SE" dirty="0"/>
                    </a:p>
                  </a:txBody>
                  <a:tcPr/>
                </a:tc>
              </a:tr>
              <a:tr h="444117">
                <a:tc>
                  <a:txBody>
                    <a:bodyPr/>
                    <a:lstStyle/>
                    <a:p>
                      <a:r>
                        <a:rPr lang="sv-SE" dirty="0" smtClean="0"/>
                        <a:t>PGM (Ion</a:t>
                      </a:r>
                      <a:r>
                        <a:rPr lang="sv-SE" baseline="0" dirty="0" smtClean="0"/>
                        <a:t> </a:t>
                      </a:r>
                      <a:r>
                        <a:rPr lang="sv-SE" baseline="0" dirty="0" err="1" smtClean="0"/>
                        <a:t>torrent</a:t>
                      </a:r>
                      <a:r>
                        <a:rPr lang="sv-SE" baseline="0" dirty="0" smtClean="0"/>
                        <a:t>)</a:t>
                      </a:r>
                      <a:endParaRPr lang="sv-SE" dirty="0"/>
                    </a:p>
                  </a:txBody>
                  <a:tcPr/>
                </a:tc>
                <a:tc>
                  <a:txBody>
                    <a:bodyPr/>
                    <a:lstStyle/>
                    <a:p>
                      <a:pPr algn="ctr"/>
                      <a:r>
                        <a:rPr lang="sv-SE" dirty="0" smtClean="0"/>
                        <a:t>3</a:t>
                      </a:r>
                      <a:endParaRPr lang="sv-SE" dirty="0"/>
                    </a:p>
                  </a:txBody>
                  <a:tcPr/>
                </a:tc>
              </a:tr>
              <a:tr h="765751">
                <a:tc>
                  <a:txBody>
                    <a:bodyPr/>
                    <a:lstStyle/>
                    <a:p>
                      <a:r>
                        <a:rPr lang="sv-SE" dirty="0" smtClean="0"/>
                        <a:t>Sanger (</a:t>
                      </a:r>
                      <a:r>
                        <a:rPr lang="sv-SE" dirty="0" err="1" smtClean="0"/>
                        <a:t>various</a:t>
                      </a:r>
                      <a:r>
                        <a:rPr lang="sv-SE" dirty="0" smtClean="0"/>
                        <a:t> </a:t>
                      </a:r>
                      <a:r>
                        <a:rPr lang="sv-SE" dirty="0" err="1" smtClean="0"/>
                        <a:t>platforms</a:t>
                      </a:r>
                      <a:r>
                        <a:rPr lang="sv-SE" dirty="0" smtClean="0"/>
                        <a:t>)</a:t>
                      </a:r>
                      <a:endParaRPr lang="sv-SE" dirty="0"/>
                    </a:p>
                  </a:txBody>
                  <a:tcPr/>
                </a:tc>
                <a:tc>
                  <a:txBody>
                    <a:bodyPr/>
                    <a:lstStyle/>
                    <a:p>
                      <a:pPr algn="ctr"/>
                      <a:r>
                        <a:rPr lang="sv-SE" dirty="0" smtClean="0"/>
                        <a:t>8</a:t>
                      </a:r>
                      <a:endParaRPr lang="sv-SE" dirty="0"/>
                    </a:p>
                  </a:txBody>
                  <a:tcPr/>
                </a:tc>
              </a:tr>
              <a:tr h="765751">
                <a:tc>
                  <a:txBody>
                    <a:bodyPr/>
                    <a:lstStyle/>
                    <a:p>
                      <a:r>
                        <a:rPr lang="sv-SE" dirty="0" err="1" smtClean="0"/>
                        <a:t>Pyrosequencing</a:t>
                      </a:r>
                      <a:r>
                        <a:rPr lang="sv-SE" dirty="0" smtClean="0"/>
                        <a:t> 454</a:t>
                      </a:r>
                      <a:endParaRPr lang="sv-SE" dirty="0"/>
                    </a:p>
                  </a:txBody>
                  <a:tcPr/>
                </a:tc>
                <a:tc>
                  <a:txBody>
                    <a:bodyPr/>
                    <a:lstStyle/>
                    <a:p>
                      <a:pPr algn="ctr"/>
                      <a:r>
                        <a:rPr lang="sv-SE" dirty="0" smtClean="0"/>
                        <a:t>1</a:t>
                      </a:r>
                      <a:endParaRPr lang="sv-SE" dirty="0"/>
                    </a:p>
                  </a:txBody>
                  <a:tcPr/>
                </a:tc>
              </a:tr>
            </a:tbl>
          </a:graphicData>
        </a:graphic>
      </p:graphicFrame>
    </p:spTree>
    <p:extLst>
      <p:ext uri="{BB962C8B-B14F-4D97-AF65-F5344CB8AC3E}">
        <p14:creationId xmlns="" xmlns:p14="http://schemas.microsoft.com/office/powerpoint/2010/main" val="390896336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Tittel 1"/>
          <p:cNvSpPr>
            <a:spLocks noGrp="1"/>
          </p:cNvSpPr>
          <p:nvPr>
            <p:ph type="title"/>
          </p:nvPr>
        </p:nvSpPr>
        <p:spPr/>
        <p:txBody>
          <a:bodyPr/>
          <a:lstStyle/>
          <a:p>
            <a:pPr algn="l" eaLnBrk="1" hangingPunct="1">
              <a:defRPr/>
            </a:pPr>
            <a:r>
              <a:rPr lang="nb-NO" sz="4000" dirty="0" smtClean="0">
                <a:solidFill>
                  <a:schemeClr val="accent5">
                    <a:lumMod val="75000"/>
                  </a:schemeClr>
                </a:solidFill>
              </a:rPr>
              <a:t>Sequencing – Applications </a:t>
            </a:r>
          </a:p>
        </p:txBody>
      </p:sp>
      <p:sp>
        <p:nvSpPr>
          <p:cNvPr id="36866" name="Plassholder for innhold 2"/>
          <p:cNvSpPr>
            <a:spLocks noGrp="1"/>
          </p:cNvSpPr>
          <p:nvPr>
            <p:ph idx="1"/>
          </p:nvPr>
        </p:nvSpPr>
        <p:spPr>
          <a:xfrm>
            <a:off x="450850" y="1822450"/>
            <a:ext cx="8229600" cy="4525963"/>
          </a:xfrm>
        </p:spPr>
        <p:txBody>
          <a:bodyPr/>
          <a:lstStyle/>
          <a:p>
            <a:pPr marL="0" indent="0" eaLnBrk="1" hangingPunct="1">
              <a:lnSpc>
                <a:spcPct val="90000"/>
              </a:lnSpc>
              <a:buNone/>
            </a:pPr>
            <a:endParaRPr lang="nb-NO" sz="2400" dirty="0"/>
          </a:p>
          <a:p>
            <a:pPr marL="0" indent="0" eaLnBrk="1" hangingPunct="1">
              <a:buNone/>
            </a:pPr>
            <a:endParaRPr lang="nb-NO" dirty="0" smtClean="0"/>
          </a:p>
          <a:p>
            <a:pPr marL="0" indent="0" eaLnBrk="1" hangingPunct="1">
              <a:buNone/>
            </a:pPr>
            <a:endParaRPr lang="nb-NO" dirty="0" smtClean="0"/>
          </a:p>
        </p:txBody>
      </p:sp>
      <p:sp>
        <p:nvSpPr>
          <p:cNvPr id="7" name="Plassholder for innhold 2"/>
          <p:cNvSpPr txBox="1">
            <a:spLocks/>
          </p:cNvSpPr>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defTabSz="457200" rtl="0" eaLnBrk="0" fontAlgn="base" hangingPunct="0">
              <a:spcBef>
                <a:spcPct val="20000"/>
              </a:spcBef>
              <a:spcAft>
                <a:spcPct val="0"/>
              </a:spcAft>
              <a:buFont typeface="Arial" charset="0"/>
              <a:buChar char="•"/>
              <a:defRPr sz="3200" kern="1200">
                <a:solidFill>
                  <a:srgbClr val="003871"/>
                </a:solidFill>
                <a:latin typeface="+mn-lt"/>
                <a:ea typeface="+mn-ea"/>
                <a:cs typeface="+mn-cs"/>
              </a:defRPr>
            </a:lvl1pPr>
            <a:lvl2pPr marL="742950" indent="-285750" algn="l" defTabSz="457200" rtl="0" eaLnBrk="0" fontAlgn="base" hangingPunct="0">
              <a:spcBef>
                <a:spcPct val="20000"/>
              </a:spcBef>
              <a:spcAft>
                <a:spcPct val="0"/>
              </a:spcAft>
              <a:buFont typeface="Arial" charset="0"/>
              <a:buChar char="–"/>
              <a:defRPr sz="2800" kern="1200">
                <a:solidFill>
                  <a:srgbClr val="003871"/>
                </a:solidFill>
                <a:latin typeface="+mn-lt"/>
                <a:ea typeface="+mn-ea"/>
                <a:cs typeface="+mn-cs"/>
              </a:defRPr>
            </a:lvl2pPr>
            <a:lvl3pPr marL="1143000" indent="-228600" algn="l" defTabSz="457200" rtl="0" eaLnBrk="0" fontAlgn="base" hangingPunct="0">
              <a:spcBef>
                <a:spcPct val="20000"/>
              </a:spcBef>
              <a:spcAft>
                <a:spcPct val="0"/>
              </a:spcAft>
              <a:buFont typeface="Arial" charset="0"/>
              <a:buChar char="•"/>
              <a:defRPr sz="2400" kern="1200">
                <a:solidFill>
                  <a:srgbClr val="003871"/>
                </a:solidFill>
                <a:latin typeface="+mn-lt"/>
                <a:ea typeface="+mn-ea"/>
                <a:cs typeface="+mn-cs"/>
              </a:defRPr>
            </a:lvl3pPr>
            <a:lvl4pPr marL="1600200" indent="-228600" algn="l" defTabSz="457200" rtl="0" eaLnBrk="0" fontAlgn="base" hangingPunct="0">
              <a:spcBef>
                <a:spcPct val="20000"/>
              </a:spcBef>
              <a:spcAft>
                <a:spcPct val="0"/>
              </a:spcAft>
              <a:buFont typeface="Arial" charset="0"/>
              <a:buChar char="–"/>
              <a:defRPr sz="2000" kern="1200">
                <a:solidFill>
                  <a:srgbClr val="003871"/>
                </a:solidFill>
                <a:latin typeface="+mn-lt"/>
                <a:ea typeface="+mn-ea"/>
                <a:cs typeface="+mn-cs"/>
              </a:defRPr>
            </a:lvl4pPr>
            <a:lvl5pPr marL="2057400" indent="-228600" algn="l" defTabSz="457200" rtl="0" eaLnBrk="0" fontAlgn="base" hangingPunct="0">
              <a:spcBef>
                <a:spcPct val="20000"/>
              </a:spcBef>
              <a:spcAft>
                <a:spcPct val="0"/>
              </a:spcAft>
              <a:buFont typeface="Arial" charset="0"/>
              <a:buChar char="»"/>
              <a:defRPr sz="2000" kern="1200">
                <a:solidFill>
                  <a:srgbClr val="00387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eaLnBrk="1" hangingPunct="1">
              <a:lnSpc>
                <a:spcPct val="70000"/>
              </a:lnSpc>
              <a:buFontTx/>
              <a:buNone/>
            </a:pPr>
            <a:endParaRPr lang="nb-NO" sz="2800" dirty="0" smtClean="0"/>
          </a:p>
          <a:p>
            <a:pPr eaLnBrk="1" hangingPunct="1">
              <a:lnSpc>
                <a:spcPct val="70000"/>
              </a:lnSpc>
            </a:pPr>
            <a:endParaRPr lang="nb-NO" sz="2600" dirty="0" smtClean="0"/>
          </a:p>
          <a:p>
            <a:pPr eaLnBrk="1" hangingPunct="1">
              <a:lnSpc>
                <a:spcPct val="70000"/>
              </a:lnSpc>
            </a:pPr>
            <a:endParaRPr lang="nb-NO" sz="2600" dirty="0" smtClean="0"/>
          </a:p>
        </p:txBody>
      </p:sp>
      <p:sp>
        <p:nvSpPr>
          <p:cNvPr id="4" name="AutoShape 7" descr="Bildresultat för codis"/>
          <p:cNvSpPr>
            <a:spLocks noChangeAspect="1" noChangeArrowheads="1"/>
          </p:cNvSpPr>
          <p:nvPr/>
        </p:nvSpPr>
        <p:spPr bwMode="auto">
          <a:xfrm>
            <a:off x="155575" y="-144463"/>
            <a:ext cx="304800" cy="304801"/>
          </a:xfrm>
          <a:prstGeom prst="rect">
            <a:avLst/>
          </a:prstGeom>
          <a:noFill/>
          <a:extLst>
            <a:ext uri="{909E8E84-426E-40DD-AFC4-6F175D3DCCD1}">
              <a14:hiddenFill xmlns=""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nb-NO"/>
          </a:p>
        </p:txBody>
      </p:sp>
      <p:sp>
        <p:nvSpPr>
          <p:cNvPr id="9" name="Plassholder for innhold 2"/>
          <p:cNvSpPr txBox="1">
            <a:spLocks/>
          </p:cNvSpPr>
          <p:nvPr/>
        </p:nvSpPr>
        <p:spPr bwMode="auto">
          <a:xfrm>
            <a:off x="609600" y="17526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defTabSz="457200" rtl="0" eaLnBrk="0" fontAlgn="base" hangingPunct="0">
              <a:spcBef>
                <a:spcPct val="20000"/>
              </a:spcBef>
              <a:spcAft>
                <a:spcPct val="0"/>
              </a:spcAft>
              <a:buFont typeface="Arial" charset="0"/>
              <a:buChar char="•"/>
              <a:defRPr sz="3200" kern="1200">
                <a:solidFill>
                  <a:srgbClr val="003871"/>
                </a:solidFill>
                <a:latin typeface="+mn-lt"/>
                <a:ea typeface="+mn-ea"/>
                <a:cs typeface="+mn-cs"/>
              </a:defRPr>
            </a:lvl1pPr>
            <a:lvl2pPr marL="742950" indent="-285750" algn="l" defTabSz="457200" rtl="0" eaLnBrk="0" fontAlgn="base" hangingPunct="0">
              <a:spcBef>
                <a:spcPct val="20000"/>
              </a:spcBef>
              <a:spcAft>
                <a:spcPct val="0"/>
              </a:spcAft>
              <a:buFont typeface="Arial" charset="0"/>
              <a:buChar char="–"/>
              <a:defRPr sz="2800" kern="1200">
                <a:solidFill>
                  <a:srgbClr val="003871"/>
                </a:solidFill>
                <a:latin typeface="+mn-lt"/>
                <a:ea typeface="+mn-ea"/>
                <a:cs typeface="+mn-cs"/>
              </a:defRPr>
            </a:lvl2pPr>
            <a:lvl3pPr marL="1143000" indent="-228600" algn="l" defTabSz="457200" rtl="0" eaLnBrk="0" fontAlgn="base" hangingPunct="0">
              <a:spcBef>
                <a:spcPct val="20000"/>
              </a:spcBef>
              <a:spcAft>
                <a:spcPct val="0"/>
              </a:spcAft>
              <a:buFont typeface="Arial" charset="0"/>
              <a:buChar char="•"/>
              <a:defRPr sz="2400" kern="1200">
                <a:solidFill>
                  <a:srgbClr val="003871"/>
                </a:solidFill>
                <a:latin typeface="+mn-lt"/>
                <a:ea typeface="+mn-ea"/>
                <a:cs typeface="+mn-cs"/>
              </a:defRPr>
            </a:lvl3pPr>
            <a:lvl4pPr marL="1600200" indent="-228600" algn="l" defTabSz="457200" rtl="0" eaLnBrk="0" fontAlgn="base" hangingPunct="0">
              <a:spcBef>
                <a:spcPct val="20000"/>
              </a:spcBef>
              <a:spcAft>
                <a:spcPct val="0"/>
              </a:spcAft>
              <a:buFont typeface="Arial" charset="0"/>
              <a:buChar char="–"/>
              <a:defRPr sz="2000" kern="1200">
                <a:solidFill>
                  <a:srgbClr val="003871"/>
                </a:solidFill>
                <a:latin typeface="+mn-lt"/>
                <a:ea typeface="+mn-ea"/>
                <a:cs typeface="+mn-cs"/>
              </a:defRPr>
            </a:lvl4pPr>
            <a:lvl5pPr marL="2057400" indent="-228600" algn="l" defTabSz="457200" rtl="0" eaLnBrk="0" fontAlgn="base" hangingPunct="0">
              <a:spcBef>
                <a:spcPct val="20000"/>
              </a:spcBef>
              <a:spcAft>
                <a:spcPct val="0"/>
              </a:spcAft>
              <a:buFont typeface="Arial" charset="0"/>
              <a:buChar char="»"/>
              <a:defRPr sz="2000" kern="1200">
                <a:solidFill>
                  <a:srgbClr val="00387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lvl="2" eaLnBrk="1" hangingPunct="1">
              <a:lnSpc>
                <a:spcPct val="70000"/>
              </a:lnSpc>
              <a:buNone/>
            </a:pPr>
            <a:endParaRPr lang="nb-NO" dirty="0" smtClean="0"/>
          </a:p>
          <a:p>
            <a:pPr marL="457200" lvl="1" indent="0" eaLnBrk="1" hangingPunct="1">
              <a:lnSpc>
                <a:spcPct val="70000"/>
              </a:lnSpc>
              <a:buNone/>
            </a:pPr>
            <a:endParaRPr lang="nb-NO" sz="2000" dirty="0" smtClean="0"/>
          </a:p>
          <a:p>
            <a:pPr eaLnBrk="1" hangingPunct="1">
              <a:lnSpc>
                <a:spcPct val="70000"/>
              </a:lnSpc>
            </a:pPr>
            <a:endParaRPr lang="nb-NO" sz="2600" dirty="0" smtClean="0"/>
          </a:p>
          <a:p>
            <a:pPr eaLnBrk="1" hangingPunct="1">
              <a:lnSpc>
                <a:spcPct val="70000"/>
              </a:lnSpc>
            </a:pPr>
            <a:endParaRPr lang="nb-NO" sz="2600" dirty="0" smtClean="0"/>
          </a:p>
        </p:txBody>
      </p:sp>
      <p:sp>
        <p:nvSpPr>
          <p:cNvPr id="11" name="Plassholder for innhold 2"/>
          <p:cNvSpPr txBox="1">
            <a:spLocks/>
          </p:cNvSpPr>
          <p:nvPr/>
        </p:nvSpPr>
        <p:spPr bwMode="auto">
          <a:xfrm>
            <a:off x="762000" y="19050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defTabSz="457200" rtl="0" eaLnBrk="0" fontAlgn="base" hangingPunct="0">
              <a:spcBef>
                <a:spcPct val="20000"/>
              </a:spcBef>
              <a:spcAft>
                <a:spcPct val="0"/>
              </a:spcAft>
              <a:buFont typeface="Arial" charset="0"/>
              <a:buChar char="•"/>
              <a:defRPr sz="3200" kern="1200">
                <a:solidFill>
                  <a:srgbClr val="003871"/>
                </a:solidFill>
                <a:latin typeface="+mn-lt"/>
                <a:ea typeface="+mn-ea"/>
                <a:cs typeface="+mn-cs"/>
              </a:defRPr>
            </a:lvl1pPr>
            <a:lvl2pPr marL="742950" indent="-285750" algn="l" defTabSz="457200" rtl="0" eaLnBrk="0" fontAlgn="base" hangingPunct="0">
              <a:spcBef>
                <a:spcPct val="20000"/>
              </a:spcBef>
              <a:spcAft>
                <a:spcPct val="0"/>
              </a:spcAft>
              <a:buFont typeface="Arial" charset="0"/>
              <a:buChar char="–"/>
              <a:defRPr sz="2800" kern="1200">
                <a:solidFill>
                  <a:srgbClr val="003871"/>
                </a:solidFill>
                <a:latin typeface="+mn-lt"/>
                <a:ea typeface="+mn-ea"/>
                <a:cs typeface="+mn-cs"/>
              </a:defRPr>
            </a:lvl2pPr>
            <a:lvl3pPr marL="1143000" indent="-228600" algn="l" defTabSz="457200" rtl="0" eaLnBrk="0" fontAlgn="base" hangingPunct="0">
              <a:spcBef>
                <a:spcPct val="20000"/>
              </a:spcBef>
              <a:spcAft>
                <a:spcPct val="0"/>
              </a:spcAft>
              <a:buFont typeface="Arial" charset="0"/>
              <a:buChar char="•"/>
              <a:defRPr sz="2400" kern="1200">
                <a:solidFill>
                  <a:srgbClr val="003871"/>
                </a:solidFill>
                <a:latin typeface="+mn-lt"/>
                <a:ea typeface="+mn-ea"/>
                <a:cs typeface="+mn-cs"/>
              </a:defRPr>
            </a:lvl3pPr>
            <a:lvl4pPr marL="1600200" indent="-228600" algn="l" defTabSz="457200" rtl="0" eaLnBrk="0" fontAlgn="base" hangingPunct="0">
              <a:spcBef>
                <a:spcPct val="20000"/>
              </a:spcBef>
              <a:spcAft>
                <a:spcPct val="0"/>
              </a:spcAft>
              <a:buFont typeface="Arial" charset="0"/>
              <a:buChar char="–"/>
              <a:defRPr sz="2000" kern="1200">
                <a:solidFill>
                  <a:srgbClr val="003871"/>
                </a:solidFill>
                <a:latin typeface="+mn-lt"/>
                <a:ea typeface="+mn-ea"/>
                <a:cs typeface="+mn-cs"/>
              </a:defRPr>
            </a:lvl4pPr>
            <a:lvl5pPr marL="2057400" indent="-228600" algn="l" defTabSz="457200" rtl="0" eaLnBrk="0" fontAlgn="base" hangingPunct="0">
              <a:spcBef>
                <a:spcPct val="20000"/>
              </a:spcBef>
              <a:spcAft>
                <a:spcPct val="0"/>
              </a:spcAft>
              <a:buFont typeface="Arial" charset="0"/>
              <a:buChar char="»"/>
              <a:defRPr sz="2000" kern="1200">
                <a:solidFill>
                  <a:srgbClr val="00387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lvl="2" eaLnBrk="1" hangingPunct="1">
              <a:lnSpc>
                <a:spcPct val="70000"/>
              </a:lnSpc>
              <a:buNone/>
            </a:pPr>
            <a:endParaRPr lang="nb-NO" dirty="0" smtClean="0">
              <a:solidFill>
                <a:srgbClr val="00B050"/>
              </a:solidFill>
            </a:endParaRPr>
          </a:p>
          <a:p>
            <a:pPr lvl="2" eaLnBrk="1" hangingPunct="1">
              <a:lnSpc>
                <a:spcPct val="70000"/>
              </a:lnSpc>
              <a:buNone/>
            </a:pPr>
            <a:r>
              <a:rPr lang="nb-NO" sz="2000" dirty="0" smtClean="0">
                <a:solidFill>
                  <a:srgbClr val="00B050"/>
                </a:solidFill>
              </a:rPr>
              <a:t>Examples</a:t>
            </a:r>
          </a:p>
          <a:p>
            <a:pPr lvl="2" eaLnBrk="1" hangingPunct="1">
              <a:lnSpc>
                <a:spcPct val="70000"/>
              </a:lnSpc>
              <a:buFont typeface="Wingdings" pitchFamily="2" charset="2"/>
              <a:buChar char="Ø"/>
            </a:pPr>
            <a:r>
              <a:rPr lang="sv-SE" sz="2000" i="1" dirty="0" err="1" smtClean="0">
                <a:solidFill>
                  <a:srgbClr val="00B050"/>
                </a:solidFill>
              </a:rPr>
              <a:t>Kinship</a:t>
            </a:r>
            <a:endParaRPr lang="sv-SE" sz="2000" i="1" dirty="0" smtClean="0">
              <a:solidFill>
                <a:srgbClr val="00B050"/>
              </a:solidFill>
            </a:endParaRPr>
          </a:p>
          <a:p>
            <a:pPr lvl="2" eaLnBrk="1" hangingPunct="1">
              <a:lnSpc>
                <a:spcPct val="70000"/>
              </a:lnSpc>
              <a:buFont typeface="Wingdings" pitchFamily="2" charset="2"/>
              <a:buChar char="Ø"/>
            </a:pPr>
            <a:r>
              <a:rPr lang="sv-SE" sz="2000" i="1" dirty="0" err="1" smtClean="0">
                <a:solidFill>
                  <a:srgbClr val="00B050"/>
                </a:solidFill>
              </a:rPr>
              <a:t>preimplantation</a:t>
            </a:r>
            <a:r>
              <a:rPr lang="sv-SE" sz="2000" i="1" dirty="0" smtClean="0">
                <a:solidFill>
                  <a:srgbClr val="00B050"/>
                </a:solidFill>
              </a:rPr>
              <a:t> </a:t>
            </a:r>
            <a:r>
              <a:rPr lang="sv-SE" sz="2000" i="1" dirty="0" err="1" smtClean="0">
                <a:solidFill>
                  <a:srgbClr val="00B050"/>
                </a:solidFill>
              </a:rPr>
              <a:t>genetic</a:t>
            </a:r>
            <a:r>
              <a:rPr lang="sv-SE" sz="2000" i="1" dirty="0" smtClean="0">
                <a:solidFill>
                  <a:srgbClr val="00B050"/>
                </a:solidFill>
              </a:rPr>
              <a:t> screening</a:t>
            </a:r>
          </a:p>
          <a:p>
            <a:pPr lvl="2" eaLnBrk="1" hangingPunct="1">
              <a:lnSpc>
                <a:spcPct val="70000"/>
              </a:lnSpc>
              <a:buFont typeface="Wingdings" pitchFamily="2" charset="2"/>
              <a:buChar char="Ø"/>
            </a:pPr>
            <a:r>
              <a:rPr lang="sv-SE" sz="2000" i="1" dirty="0" err="1" smtClean="0">
                <a:solidFill>
                  <a:srgbClr val="00B050"/>
                </a:solidFill>
              </a:rPr>
              <a:t>Non-invasive</a:t>
            </a:r>
            <a:r>
              <a:rPr lang="sv-SE" sz="2000" i="1" dirty="0" smtClean="0">
                <a:solidFill>
                  <a:srgbClr val="00B050"/>
                </a:solidFill>
              </a:rPr>
              <a:t> prenatal testing</a:t>
            </a:r>
          </a:p>
          <a:p>
            <a:pPr lvl="2" eaLnBrk="1" hangingPunct="1">
              <a:lnSpc>
                <a:spcPct val="70000"/>
              </a:lnSpc>
              <a:buFont typeface="Wingdings" pitchFamily="2" charset="2"/>
              <a:buChar char="Ø"/>
            </a:pPr>
            <a:r>
              <a:rPr lang="sv-SE" sz="2000" i="1" dirty="0" smtClean="0">
                <a:solidFill>
                  <a:srgbClr val="00B050"/>
                </a:solidFill>
              </a:rPr>
              <a:t>HV1 and HV2 </a:t>
            </a:r>
            <a:r>
              <a:rPr lang="sv-SE" sz="2000" i="1" dirty="0" err="1" smtClean="0">
                <a:solidFill>
                  <a:srgbClr val="00B050"/>
                </a:solidFill>
              </a:rPr>
              <a:t>D-loop</a:t>
            </a:r>
            <a:endParaRPr lang="sv-SE" sz="2000" i="1" dirty="0" smtClean="0">
              <a:solidFill>
                <a:srgbClr val="00B050"/>
              </a:solidFill>
            </a:endParaRPr>
          </a:p>
          <a:p>
            <a:pPr lvl="2" eaLnBrk="1" hangingPunct="1">
              <a:lnSpc>
                <a:spcPct val="70000"/>
              </a:lnSpc>
              <a:buFont typeface="Wingdings" pitchFamily="2" charset="2"/>
              <a:buChar char="Ø"/>
            </a:pPr>
            <a:r>
              <a:rPr lang="sv-SE" sz="2000" i="1" dirty="0" smtClean="0">
                <a:solidFill>
                  <a:srgbClr val="00B050"/>
                </a:solidFill>
              </a:rPr>
              <a:t>Research and </a:t>
            </a:r>
            <a:r>
              <a:rPr lang="sv-SE" sz="2000" i="1" dirty="0" err="1" smtClean="0">
                <a:solidFill>
                  <a:srgbClr val="00B050"/>
                </a:solidFill>
              </a:rPr>
              <a:t>forensic</a:t>
            </a:r>
            <a:r>
              <a:rPr lang="sv-SE" sz="2000" i="1" dirty="0" smtClean="0">
                <a:solidFill>
                  <a:srgbClr val="00B050"/>
                </a:solidFill>
              </a:rPr>
              <a:t> </a:t>
            </a:r>
            <a:r>
              <a:rPr lang="sv-SE" sz="2000" i="1" dirty="0" err="1" smtClean="0">
                <a:solidFill>
                  <a:srgbClr val="00B050"/>
                </a:solidFill>
              </a:rPr>
              <a:t>casework</a:t>
            </a:r>
            <a:endParaRPr lang="sv-SE" sz="2000" i="1" dirty="0" smtClean="0">
              <a:solidFill>
                <a:srgbClr val="00B050"/>
              </a:solidFill>
            </a:endParaRPr>
          </a:p>
          <a:p>
            <a:pPr lvl="2" eaLnBrk="1" hangingPunct="1">
              <a:lnSpc>
                <a:spcPct val="70000"/>
              </a:lnSpc>
              <a:buFont typeface="Wingdings" pitchFamily="2" charset="2"/>
              <a:buChar char="Ø"/>
            </a:pPr>
            <a:r>
              <a:rPr lang="sv-SE" sz="2000" i="1" dirty="0" smtClean="0">
                <a:solidFill>
                  <a:srgbClr val="00B050"/>
                </a:solidFill>
              </a:rPr>
              <a:t>Y </a:t>
            </a:r>
            <a:r>
              <a:rPr lang="sv-SE" sz="2000" i="1" dirty="0" err="1" smtClean="0">
                <a:solidFill>
                  <a:srgbClr val="00B050"/>
                </a:solidFill>
              </a:rPr>
              <a:t>hg's</a:t>
            </a:r>
            <a:r>
              <a:rPr lang="sv-SE" sz="2000" i="1" dirty="0" smtClean="0">
                <a:solidFill>
                  <a:srgbClr val="00B050"/>
                </a:solidFill>
              </a:rPr>
              <a:t>, </a:t>
            </a:r>
            <a:r>
              <a:rPr lang="sv-SE" sz="2000" i="1" dirty="0" err="1" smtClean="0">
                <a:solidFill>
                  <a:srgbClr val="00B050"/>
                </a:solidFill>
              </a:rPr>
              <a:t>mtDNA</a:t>
            </a:r>
            <a:r>
              <a:rPr lang="sv-SE" sz="2000" i="1" dirty="0" smtClean="0">
                <a:solidFill>
                  <a:srgbClr val="00B050"/>
                </a:solidFill>
              </a:rPr>
              <a:t> </a:t>
            </a:r>
            <a:r>
              <a:rPr lang="sv-SE" sz="2000" i="1" dirty="0" err="1" smtClean="0">
                <a:solidFill>
                  <a:srgbClr val="00B050"/>
                </a:solidFill>
              </a:rPr>
              <a:t>hg's</a:t>
            </a:r>
            <a:r>
              <a:rPr lang="sv-SE" sz="2000" i="1" dirty="0" smtClean="0">
                <a:solidFill>
                  <a:srgbClr val="00B050"/>
                </a:solidFill>
              </a:rPr>
              <a:t> and </a:t>
            </a:r>
            <a:r>
              <a:rPr lang="sv-SE" sz="2000" i="1" dirty="0" err="1" smtClean="0">
                <a:solidFill>
                  <a:srgbClr val="00B050"/>
                </a:solidFill>
              </a:rPr>
              <a:t>SHAFs</a:t>
            </a:r>
            <a:r>
              <a:rPr lang="sv-SE" sz="2000" i="1" dirty="0" smtClean="0">
                <a:solidFill>
                  <a:srgbClr val="00B050"/>
                </a:solidFill>
              </a:rPr>
              <a:t> (</a:t>
            </a:r>
            <a:r>
              <a:rPr lang="sv-SE" sz="2000" i="1" dirty="0" err="1" smtClean="0">
                <a:solidFill>
                  <a:srgbClr val="00B050"/>
                </a:solidFill>
              </a:rPr>
              <a:t>short</a:t>
            </a:r>
            <a:r>
              <a:rPr lang="sv-SE" sz="2000" i="1" dirty="0" smtClean="0">
                <a:solidFill>
                  <a:srgbClr val="00B050"/>
                </a:solidFill>
              </a:rPr>
              <a:t> hypervariable autosomal fragments)</a:t>
            </a:r>
          </a:p>
          <a:p>
            <a:pPr lvl="2" eaLnBrk="1" hangingPunct="1">
              <a:lnSpc>
                <a:spcPct val="70000"/>
              </a:lnSpc>
              <a:buFont typeface="Wingdings" pitchFamily="2" charset="2"/>
              <a:buChar char="Ø"/>
            </a:pPr>
            <a:r>
              <a:rPr lang="en-US" sz="2000" i="1" dirty="0" smtClean="0">
                <a:solidFill>
                  <a:srgbClr val="00B050"/>
                </a:solidFill>
              </a:rPr>
              <a:t>different applications in diagnosis of infectious </a:t>
            </a:r>
            <a:r>
              <a:rPr lang="en-US" sz="2000" i="1" dirty="0" err="1" smtClean="0">
                <a:solidFill>
                  <a:srgbClr val="00B050"/>
                </a:solidFill>
              </a:rPr>
              <a:t>desease</a:t>
            </a:r>
            <a:endParaRPr lang="en-US" sz="2000" i="1" dirty="0" smtClean="0">
              <a:solidFill>
                <a:srgbClr val="00B050"/>
              </a:solidFill>
            </a:endParaRPr>
          </a:p>
          <a:p>
            <a:pPr lvl="2" eaLnBrk="1" hangingPunct="1">
              <a:lnSpc>
                <a:spcPct val="70000"/>
              </a:lnSpc>
              <a:buFont typeface="Wingdings" pitchFamily="2" charset="2"/>
              <a:buChar char="Ø"/>
            </a:pPr>
            <a:r>
              <a:rPr lang="en-US" sz="2000" i="1" dirty="0" smtClean="0">
                <a:solidFill>
                  <a:srgbClr val="00B050"/>
                </a:solidFill>
              </a:rPr>
              <a:t>Supplementary testing in paternity/kinship cases</a:t>
            </a:r>
          </a:p>
          <a:p>
            <a:pPr lvl="2" eaLnBrk="1" hangingPunct="1">
              <a:lnSpc>
                <a:spcPct val="70000"/>
              </a:lnSpc>
              <a:buFont typeface="Wingdings" pitchFamily="2" charset="2"/>
              <a:buChar char="Ø"/>
            </a:pPr>
            <a:r>
              <a:rPr lang="sv-SE" sz="2000" i="1" dirty="0" err="1" smtClean="0">
                <a:solidFill>
                  <a:srgbClr val="00B050"/>
                </a:solidFill>
              </a:rPr>
              <a:t>hereditary</a:t>
            </a:r>
            <a:r>
              <a:rPr lang="sv-SE" sz="2000" i="1" dirty="0" smtClean="0">
                <a:solidFill>
                  <a:srgbClr val="00B050"/>
                </a:solidFill>
              </a:rPr>
              <a:t> mutation testing</a:t>
            </a:r>
          </a:p>
          <a:p>
            <a:pPr lvl="2" eaLnBrk="1" hangingPunct="1">
              <a:lnSpc>
                <a:spcPct val="70000"/>
              </a:lnSpc>
              <a:buFont typeface="Wingdings" pitchFamily="2" charset="2"/>
              <a:buChar char="Ø"/>
            </a:pPr>
            <a:r>
              <a:rPr lang="sv-SE" sz="2000" i="1" dirty="0" smtClean="0">
                <a:solidFill>
                  <a:srgbClr val="00B050"/>
                </a:solidFill>
              </a:rPr>
              <a:t>DVI, </a:t>
            </a:r>
            <a:r>
              <a:rPr lang="sv-SE" sz="2000" i="1" dirty="0" err="1" smtClean="0">
                <a:solidFill>
                  <a:srgbClr val="00B050"/>
                </a:solidFill>
              </a:rPr>
              <a:t>lineage</a:t>
            </a:r>
            <a:endParaRPr lang="sv-SE" sz="2000" i="1" dirty="0" smtClean="0">
              <a:solidFill>
                <a:srgbClr val="00B050"/>
              </a:solidFill>
            </a:endParaRPr>
          </a:p>
          <a:p>
            <a:pPr lvl="2" eaLnBrk="1" hangingPunct="1">
              <a:lnSpc>
                <a:spcPct val="70000"/>
              </a:lnSpc>
              <a:buNone/>
            </a:pPr>
            <a:endParaRPr lang="nb-NO" sz="2600" dirty="0" smtClean="0"/>
          </a:p>
          <a:p>
            <a:pPr eaLnBrk="1" hangingPunct="1">
              <a:lnSpc>
                <a:spcPct val="70000"/>
              </a:lnSpc>
            </a:pPr>
            <a:endParaRPr lang="nb-NO" sz="2600" dirty="0" smtClean="0"/>
          </a:p>
        </p:txBody>
      </p:sp>
    </p:spTree>
    <p:extLst>
      <p:ext uri="{BB962C8B-B14F-4D97-AF65-F5344CB8AC3E}">
        <p14:creationId xmlns="" xmlns:p14="http://schemas.microsoft.com/office/powerpoint/2010/main" val="39089633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11">
                                            <p:txEl>
                                              <p:pRg st="1" end="1"/>
                                            </p:txEl>
                                          </p:spTgt>
                                        </p:tgtEl>
                                        <p:attrNameLst>
                                          <p:attrName>style.visibility</p:attrName>
                                        </p:attrNameLst>
                                      </p:cBhvr>
                                      <p:to>
                                        <p:strVal val="visible"/>
                                      </p:to>
                                    </p:set>
                                    <p:animEffect transition="in" filter="fade">
                                      <p:cBhvr>
                                        <p:cTn id="7" dur="500"/>
                                        <p:tgtEl>
                                          <p:spTgt spid="11">
                                            <p:txEl>
                                              <p:pRg st="1" end="1"/>
                                            </p:txEl>
                                          </p:spTgt>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11">
                                            <p:txEl>
                                              <p:pRg st="2" end="2"/>
                                            </p:txEl>
                                          </p:spTgt>
                                        </p:tgtEl>
                                        <p:attrNameLst>
                                          <p:attrName>style.visibility</p:attrName>
                                        </p:attrNameLst>
                                      </p:cBhvr>
                                      <p:to>
                                        <p:strVal val="visible"/>
                                      </p:to>
                                    </p:set>
                                    <p:animEffect transition="in" filter="fade">
                                      <p:cBhvr>
                                        <p:cTn id="11" dur="500"/>
                                        <p:tgtEl>
                                          <p:spTgt spid="11">
                                            <p:txEl>
                                              <p:pRg st="2" end="2"/>
                                            </p:txEl>
                                          </p:spTgt>
                                        </p:tgtEl>
                                      </p:cBhvr>
                                    </p:animEffect>
                                  </p:childTnLst>
                                </p:cTn>
                              </p:par>
                            </p:childTnLst>
                          </p:cTn>
                        </p:par>
                        <p:par>
                          <p:cTn id="12" fill="hold">
                            <p:stCondLst>
                              <p:cond delay="1000"/>
                            </p:stCondLst>
                            <p:childTnLst>
                              <p:par>
                                <p:cTn id="13" presetID="10" presetClass="entr" presetSubtype="0" fill="hold" nodeType="afterEffect">
                                  <p:stCondLst>
                                    <p:cond delay="0"/>
                                  </p:stCondLst>
                                  <p:childTnLst>
                                    <p:set>
                                      <p:cBhvr>
                                        <p:cTn id="14" dur="1" fill="hold">
                                          <p:stCondLst>
                                            <p:cond delay="0"/>
                                          </p:stCondLst>
                                        </p:cTn>
                                        <p:tgtEl>
                                          <p:spTgt spid="11">
                                            <p:txEl>
                                              <p:pRg st="3" end="3"/>
                                            </p:txEl>
                                          </p:spTgt>
                                        </p:tgtEl>
                                        <p:attrNameLst>
                                          <p:attrName>style.visibility</p:attrName>
                                        </p:attrNameLst>
                                      </p:cBhvr>
                                      <p:to>
                                        <p:strVal val="visible"/>
                                      </p:to>
                                    </p:set>
                                    <p:animEffect transition="in" filter="fade">
                                      <p:cBhvr>
                                        <p:cTn id="15" dur="500"/>
                                        <p:tgtEl>
                                          <p:spTgt spid="11">
                                            <p:txEl>
                                              <p:pRg st="3" end="3"/>
                                            </p:txEl>
                                          </p:spTgt>
                                        </p:tgtEl>
                                      </p:cBhvr>
                                    </p:animEffect>
                                  </p:childTnLst>
                                </p:cTn>
                              </p:par>
                            </p:childTnLst>
                          </p:cTn>
                        </p:par>
                        <p:par>
                          <p:cTn id="16" fill="hold">
                            <p:stCondLst>
                              <p:cond delay="1500"/>
                            </p:stCondLst>
                            <p:childTnLst>
                              <p:par>
                                <p:cTn id="17" presetID="10" presetClass="entr" presetSubtype="0" fill="hold" nodeType="afterEffect">
                                  <p:stCondLst>
                                    <p:cond delay="0"/>
                                  </p:stCondLst>
                                  <p:childTnLst>
                                    <p:set>
                                      <p:cBhvr>
                                        <p:cTn id="18" dur="1" fill="hold">
                                          <p:stCondLst>
                                            <p:cond delay="0"/>
                                          </p:stCondLst>
                                        </p:cTn>
                                        <p:tgtEl>
                                          <p:spTgt spid="11">
                                            <p:txEl>
                                              <p:pRg st="4" end="4"/>
                                            </p:txEl>
                                          </p:spTgt>
                                        </p:tgtEl>
                                        <p:attrNameLst>
                                          <p:attrName>style.visibility</p:attrName>
                                        </p:attrNameLst>
                                      </p:cBhvr>
                                      <p:to>
                                        <p:strVal val="visible"/>
                                      </p:to>
                                    </p:set>
                                    <p:animEffect transition="in" filter="fade">
                                      <p:cBhvr>
                                        <p:cTn id="19" dur="500"/>
                                        <p:tgtEl>
                                          <p:spTgt spid="11">
                                            <p:txEl>
                                              <p:pRg st="4" end="4"/>
                                            </p:txEl>
                                          </p:spTgt>
                                        </p:tgtEl>
                                      </p:cBhvr>
                                    </p:animEffect>
                                  </p:childTnLst>
                                </p:cTn>
                              </p:par>
                            </p:childTnLst>
                          </p:cTn>
                        </p:par>
                        <p:par>
                          <p:cTn id="20" fill="hold">
                            <p:stCondLst>
                              <p:cond delay="2000"/>
                            </p:stCondLst>
                            <p:childTnLst>
                              <p:par>
                                <p:cTn id="21" presetID="10" presetClass="entr" presetSubtype="0" fill="hold" nodeType="afterEffect">
                                  <p:stCondLst>
                                    <p:cond delay="0"/>
                                  </p:stCondLst>
                                  <p:childTnLst>
                                    <p:set>
                                      <p:cBhvr>
                                        <p:cTn id="22" dur="1" fill="hold">
                                          <p:stCondLst>
                                            <p:cond delay="0"/>
                                          </p:stCondLst>
                                        </p:cTn>
                                        <p:tgtEl>
                                          <p:spTgt spid="11">
                                            <p:txEl>
                                              <p:pRg st="5" end="5"/>
                                            </p:txEl>
                                          </p:spTgt>
                                        </p:tgtEl>
                                        <p:attrNameLst>
                                          <p:attrName>style.visibility</p:attrName>
                                        </p:attrNameLst>
                                      </p:cBhvr>
                                      <p:to>
                                        <p:strVal val="visible"/>
                                      </p:to>
                                    </p:set>
                                    <p:animEffect transition="in" filter="fade">
                                      <p:cBhvr>
                                        <p:cTn id="23" dur="500"/>
                                        <p:tgtEl>
                                          <p:spTgt spid="11">
                                            <p:txEl>
                                              <p:pRg st="5" end="5"/>
                                            </p:txEl>
                                          </p:spTgt>
                                        </p:tgtEl>
                                      </p:cBhvr>
                                    </p:animEffect>
                                  </p:childTnLst>
                                </p:cTn>
                              </p:par>
                            </p:childTnLst>
                          </p:cTn>
                        </p:par>
                        <p:par>
                          <p:cTn id="24" fill="hold">
                            <p:stCondLst>
                              <p:cond delay="2500"/>
                            </p:stCondLst>
                            <p:childTnLst>
                              <p:par>
                                <p:cTn id="25" presetID="10" presetClass="entr" presetSubtype="0" fill="hold" nodeType="afterEffect">
                                  <p:stCondLst>
                                    <p:cond delay="0"/>
                                  </p:stCondLst>
                                  <p:childTnLst>
                                    <p:set>
                                      <p:cBhvr>
                                        <p:cTn id="26" dur="1" fill="hold">
                                          <p:stCondLst>
                                            <p:cond delay="0"/>
                                          </p:stCondLst>
                                        </p:cTn>
                                        <p:tgtEl>
                                          <p:spTgt spid="11">
                                            <p:txEl>
                                              <p:pRg st="6" end="6"/>
                                            </p:txEl>
                                          </p:spTgt>
                                        </p:tgtEl>
                                        <p:attrNameLst>
                                          <p:attrName>style.visibility</p:attrName>
                                        </p:attrNameLst>
                                      </p:cBhvr>
                                      <p:to>
                                        <p:strVal val="visible"/>
                                      </p:to>
                                    </p:set>
                                    <p:animEffect transition="in" filter="fade">
                                      <p:cBhvr>
                                        <p:cTn id="27" dur="500"/>
                                        <p:tgtEl>
                                          <p:spTgt spid="11">
                                            <p:txEl>
                                              <p:pRg st="6" end="6"/>
                                            </p:txEl>
                                          </p:spTgt>
                                        </p:tgtEl>
                                      </p:cBhvr>
                                    </p:animEffect>
                                  </p:childTnLst>
                                </p:cTn>
                              </p:par>
                            </p:childTnLst>
                          </p:cTn>
                        </p:par>
                        <p:par>
                          <p:cTn id="28" fill="hold">
                            <p:stCondLst>
                              <p:cond delay="3000"/>
                            </p:stCondLst>
                            <p:childTnLst>
                              <p:par>
                                <p:cTn id="29" presetID="10" presetClass="entr" presetSubtype="0" fill="hold" nodeType="afterEffect">
                                  <p:stCondLst>
                                    <p:cond delay="0"/>
                                  </p:stCondLst>
                                  <p:childTnLst>
                                    <p:set>
                                      <p:cBhvr>
                                        <p:cTn id="30" dur="1" fill="hold">
                                          <p:stCondLst>
                                            <p:cond delay="0"/>
                                          </p:stCondLst>
                                        </p:cTn>
                                        <p:tgtEl>
                                          <p:spTgt spid="11">
                                            <p:txEl>
                                              <p:pRg st="7" end="7"/>
                                            </p:txEl>
                                          </p:spTgt>
                                        </p:tgtEl>
                                        <p:attrNameLst>
                                          <p:attrName>style.visibility</p:attrName>
                                        </p:attrNameLst>
                                      </p:cBhvr>
                                      <p:to>
                                        <p:strVal val="visible"/>
                                      </p:to>
                                    </p:set>
                                    <p:animEffect transition="in" filter="fade">
                                      <p:cBhvr>
                                        <p:cTn id="31" dur="500"/>
                                        <p:tgtEl>
                                          <p:spTgt spid="11">
                                            <p:txEl>
                                              <p:pRg st="7" end="7"/>
                                            </p:txEl>
                                          </p:spTgt>
                                        </p:tgtEl>
                                      </p:cBhvr>
                                    </p:animEffect>
                                  </p:childTnLst>
                                </p:cTn>
                              </p:par>
                            </p:childTnLst>
                          </p:cTn>
                        </p:par>
                        <p:par>
                          <p:cTn id="32" fill="hold">
                            <p:stCondLst>
                              <p:cond delay="3500"/>
                            </p:stCondLst>
                            <p:childTnLst>
                              <p:par>
                                <p:cTn id="33" presetID="10" presetClass="entr" presetSubtype="0" fill="hold" nodeType="afterEffect">
                                  <p:stCondLst>
                                    <p:cond delay="0"/>
                                  </p:stCondLst>
                                  <p:childTnLst>
                                    <p:set>
                                      <p:cBhvr>
                                        <p:cTn id="34" dur="1" fill="hold">
                                          <p:stCondLst>
                                            <p:cond delay="0"/>
                                          </p:stCondLst>
                                        </p:cTn>
                                        <p:tgtEl>
                                          <p:spTgt spid="11">
                                            <p:txEl>
                                              <p:pRg st="8" end="8"/>
                                            </p:txEl>
                                          </p:spTgt>
                                        </p:tgtEl>
                                        <p:attrNameLst>
                                          <p:attrName>style.visibility</p:attrName>
                                        </p:attrNameLst>
                                      </p:cBhvr>
                                      <p:to>
                                        <p:strVal val="visible"/>
                                      </p:to>
                                    </p:set>
                                    <p:animEffect transition="in" filter="fade">
                                      <p:cBhvr>
                                        <p:cTn id="35" dur="500"/>
                                        <p:tgtEl>
                                          <p:spTgt spid="11">
                                            <p:txEl>
                                              <p:pRg st="8" end="8"/>
                                            </p:txEl>
                                          </p:spTgt>
                                        </p:tgtEl>
                                      </p:cBhvr>
                                    </p:animEffect>
                                  </p:childTnLst>
                                </p:cTn>
                              </p:par>
                            </p:childTnLst>
                          </p:cTn>
                        </p:par>
                        <p:par>
                          <p:cTn id="36" fill="hold">
                            <p:stCondLst>
                              <p:cond delay="4000"/>
                            </p:stCondLst>
                            <p:childTnLst>
                              <p:par>
                                <p:cTn id="37" presetID="10" presetClass="entr" presetSubtype="0" fill="hold" nodeType="afterEffect">
                                  <p:stCondLst>
                                    <p:cond delay="0"/>
                                  </p:stCondLst>
                                  <p:childTnLst>
                                    <p:set>
                                      <p:cBhvr>
                                        <p:cTn id="38" dur="1" fill="hold">
                                          <p:stCondLst>
                                            <p:cond delay="0"/>
                                          </p:stCondLst>
                                        </p:cTn>
                                        <p:tgtEl>
                                          <p:spTgt spid="11">
                                            <p:txEl>
                                              <p:pRg st="9" end="9"/>
                                            </p:txEl>
                                          </p:spTgt>
                                        </p:tgtEl>
                                        <p:attrNameLst>
                                          <p:attrName>style.visibility</p:attrName>
                                        </p:attrNameLst>
                                      </p:cBhvr>
                                      <p:to>
                                        <p:strVal val="visible"/>
                                      </p:to>
                                    </p:set>
                                    <p:animEffect transition="in" filter="fade">
                                      <p:cBhvr>
                                        <p:cTn id="39" dur="500"/>
                                        <p:tgtEl>
                                          <p:spTgt spid="11">
                                            <p:txEl>
                                              <p:pRg st="9" end="9"/>
                                            </p:txEl>
                                          </p:spTgt>
                                        </p:tgtEl>
                                      </p:cBhvr>
                                    </p:animEffect>
                                  </p:childTnLst>
                                </p:cTn>
                              </p:par>
                            </p:childTnLst>
                          </p:cTn>
                        </p:par>
                        <p:par>
                          <p:cTn id="40" fill="hold">
                            <p:stCondLst>
                              <p:cond delay="4500"/>
                            </p:stCondLst>
                            <p:childTnLst>
                              <p:par>
                                <p:cTn id="41" presetID="10" presetClass="entr" presetSubtype="0" fill="hold" nodeType="afterEffect">
                                  <p:stCondLst>
                                    <p:cond delay="0"/>
                                  </p:stCondLst>
                                  <p:childTnLst>
                                    <p:set>
                                      <p:cBhvr>
                                        <p:cTn id="42" dur="1" fill="hold">
                                          <p:stCondLst>
                                            <p:cond delay="0"/>
                                          </p:stCondLst>
                                        </p:cTn>
                                        <p:tgtEl>
                                          <p:spTgt spid="11">
                                            <p:txEl>
                                              <p:pRg st="10" end="10"/>
                                            </p:txEl>
                                          </p:spTgt>
                                        </p:tgtEl>
                                        <p:attrNameLst>
                                          <p:attrName>style.visibility</p:attrName>
                                        </p:attrNameLst>
                                      </p:cBhvr>
                                      <p:to>
                                        <p:strVal val="visible"/>
                                      </p:to>
                                    </p:set>
                                    <p:animEffect transition="in" filter="fade">
                                      <p:cBhvr>
                                        <p:cTn id="43" dur="500"/>
                                        <p:tgtEl>
                                          <p:spTgt spid="11">
                                            <p:txEl>
                                              <p:pRg st="10" end="10"/>
                                            </p:txEl>
                                          </p:spTgt>
                                        </p:tgtEl>
                                      </p:cBhvr>
                                    </p:animEffect>
                                  </p:childTnLst>
                                </p:cTn>
                              </p:par>
                            </p:childTnLst>
                          </p:cTn>
                        </p:par>
                        <p:par>
                          <p:cTn id="44" fill="hold">
                            <p:stCondLst>
                              <p:cond delay="5000"/>
                            </p:stCondLst>
                            <p:childTnLst>
                              <p:par>
                                <p:cTn id="45" presetID="10" presetClass="entr" presetSubtype="0" fill="hold" nodeType="afterEffect">
                                  <p:stCondLst>
                                    <p:cond delay="0"/>
                                  </p:stCondLst>
                                  <p:childTnLst>
                                    <p:set>
                                      <p:cBhvr>
                                        <p:cTn id="46" dur="1" fill="hold">
                                          <p:stCondLst>
                                            <p:cond delay="0"/>
                                          </p:stCondLst>
                                        </p:cTn>
                                        <p:tgtEl>
                                          <p:spTgt spid="11">
                                            <p:txEl>
                                              <p:pRg st="11" end="11"/>
                                            </p:txEl>
                                          </p:spTgt>
                                        </p:tgtEl>
                                        <p:attrNameLst>
                                          <p:attrName>style.visibility</p:attrName>
                                        </p:attrNameLst>
                                      </p:cBhvr>
                                      <p:to>
                                        <p:strVal val="visible"/>
                                      </p:to>
                                    </p:set>
                                    <p:animEffect transition="in" filter="fade">
                                      <p:cBhvr>
                                        <p:cTn id="47" dur="2000"/>
                                        <p:tgtEl>
                                          <p:spTgt spid="11">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Tittel 1"/>
          <p:cNvSpPr>
            <a:spLocks noGrp="1"/>
          </p:cNvSpPr>
          <p:nvPr>
            <p:ph type="title"/>
          </p:nvPr>
        </p:nvSpPr>
        <p:spPr/>
        <p:txBody>
          <a:bodyPr/>
          <a:lstStyle/>
          <a:p>
            <a:pPr algn="l" eaLnBrk="1" hangingPunct="1">
              <a:defRPr/>
            </a:pPr>
            <a:r>
              <a:rPr lang="nb-NO" sz="4000" dirty="0" smtClean="0">
                <a:solidFill>
                  <a:schemeClr val="accent5">
                    <a:lumMod val="75000"/>
                  </a:schemeClr>
                </a:solidFill>
              </a:rPr>
              <a:t>Statistical evaluation - Software</a:t>
            </a:r>
          </a:p>
        </p:txBody>
      </p:sp>
      <p:graphicFrame>
        <p:nvGraphicFramePr>
          <p:cNvPr id="3" name="Objekt 2"/>
          <p:cNvGraphicFramePr>
            <a:graphicFrameLocks noChangeAspect="1"/>
          </p:cNvGraphicFramePr>
          <p:nvPr>
            <p:extLst>
              <p:ext uri="{D42A27DB-BD31-4B8C-83A1-F6EECF244321}">
                <p14:modId xmlns="" xmlns:p14="http://schemas.microsoft.com/office/powerpoint/2010/main" val="3451436975"/>
              </p:ext>
            </p:extLst>
          </p:nvPr>
        </p:nvGraphicFramePr>
        <p:xfrm>
          <a:off x="7386004" y="274638"/>
          <a:ext cx="1565076" cy="1105853"/>
        </p:xfrm>
        <a:graphic>
          <a:graphicData uri="http://schemas.openxmlformats.org/presentationml/2006/ole">
            <p:oleObj spid="_x0000_s102402" name="Acrobat Document" r:id="rId4" imgW="10688040" imgH="7556400" progId="AcroExch.Document.11">
              <p:embed/>
            </p:oleObj>
          </a:graphicData>
        </a:graphic>
      </p:graphicFrame>
      <p:sp>
        <p:nvSpPr>
          <p:cNvPr id="7" name="Plassholder for innhold 2"/>
          <p:cNvSpPr txBox="1">
            <a:spLocks/>
          </p:cNvSpPr>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defTabSz="457200" rtl="0" eaLnBrk="0" fontAlgn="base" hangingPunct="0">
              <a:spcBef>
                <a:spcPct val="20000"/>
              </a:spcBef>
              <a:spcAft>
                <a:spcPct val="0"/>
              </a:spcAft>
              <a:buFont typeface="Arial" charset="0"/>
              <a:buChar char="•"/>
              <a:defRPr sz="3200" kern="1200">
                <a:solidFill>
                  <a:srgbClr val="003871"/>
                </a:solidFill>
                <a:latin typeface="+mn-lt"/>
                <a:ea typeface="+mn-ea"/>
                <a:cs typeface="+mn-cs"/>
              </a:defRPr>
            </a:lvl1pPr>
            <a:lvl2pPr marL="742950" indent="-285750" algn="l" defTabSz="457200" rtl="0" eaLnBrk="0" fontAlgn="base" hangingPunct="0">
              <a:spcBef>
                <a:spcPct val="20000"/>
              </a:spcBef>
              <a:spcAft>
                <a:spcPct val="0"/>
              </a:spcAft>
              <a:buFont typeface="Arial" charset="0"/>
              <a:buChar char="–"/>
              <a:defRPr sz="2800" kern="1200">
                <a:solidFill>
                  <a:srgbClr val="003871"/>
                </a:solidFill>
                <a:latin typeface="+mn-lt"/>
                <a:ea typeface="+mn-ea"/>
                <a:cs typeface="+mn-cs"/>
              </a:defRPr>
            </a:lvl2pPr>
            <a:lvl3pPr marL="1143000" indent="-228600" algn="l" defTabSz="457200" rtl="0" eaLnBrk="0" fontAlgn="base" hangingPunct="0">
              <a:spcBef>
                <a:spcPct val="20000"/>
              </a:spcBef>
              <a:spcAft>
                <a:spcPct val="0"/>
              </a:spcAft>
              <a:buFont typeface="Arial" charset="0"/>
              <a:buChar char="•"/>
              <a:defRPr sz="2400" kern="1200">
                <a:solidFill>
                  <a:srgbClr val="003871"/>
                </a:solidFill>
                <a:latin typeface="+mn-lt"/>
                <a:ea typeface="+mn-ea"/>
                <a:cs typeface="+mn-cs"/>
              </a:defRPr>
            </a:lvl3pPr>
            <a:lvl4pPr marL="1600200" indent="-228600" algn="l" defTabSz="457200" rtl="0" eaLnBrk="0" fontAlgn="base" hangingPunct="0">
              <a:spcBef>
                <a:spcPct val="20000"/>
              </a:spcBef>
              <a:spcAft>
                <a:spcPct val="0"/>
              </a:spcAft>
              <a:buFont typeface="Arial" charset="0"/>
              <a:buChar char="–"/>
              <a:defRPr sz="2000" kern="1200">
                <a:solidFill>
                  <a:srgbClr val="003871"/>
                </a:solidFill>
                <a:latin typeface="+mn-lt"/>
                <a:ea typeface="+mn-ea"/>
                <a:cs typeface="+mn-cs"/>
              </a:defRPr>
            </a:lvl4pPr>
            <a:lvl5pPr marL="2057400" indent="-228600" algn="l" defTabSz="457200" rtl="0" eaLnBrk="0" fontAlgn="base" hangingPunct="0">
              <a:spcBef>
                <a:spcPct val="20000"/>
              </a:spcBef>
              <a:spcAft>
                <a:spcPct val="0"/>
              </a:spcAft>
              <a:buFont typeface="Arial" charset="0"/>
              <a:buChar char="»"/>
              <a:defRPr sz="2000" kern="1200">
                <a:solidFill>
                  <a:srgbClr val="00387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eaLnBrk="1" hangingPunct="1">
              <a:lnSpc>
                <a:spcPct val="70000"/>
              </a:lnSpc>
              <a:buFontTx/>
              <a:buNone/>
            </a:pPr>
            <a:endParaRPr lang="nb-NO" sz="2800" dirty="0" smtClean="0"/>
          </a:p>
          <a:p>
            <a:pPr eaLnBrk="1" hangingPunct="1">
              <a:lnSpc>
                <a:spcPct val="70000"/>
              </a:lnSpc>
            </a:pPr>
            <a:endParaRPr lang="nb-NO" sz="2600" dirty="0" smtClean="0"/>
          </a:p>
          <a:p>
            <a:pPr eaLnBrk="1" hangingPunct="1">
              <a:lnSpc>
                <a:spcPct val="70000"/>
              </a:lnSpc>
            </a:pPr>
            <a:endParaRPr lang="nb-NO" sz="2600" dirty="0" smtClean="0"/>
          </a:p>
        </p:txBody>
      </p:sp>
      <p:sp>
        <p:nvSpPr>
          <p:cNvPr id="4" name="AutoShape 7" descr="Bildresultat för codis"/>
          <p:cNvSpPr>
            <a:spLocks noChangeAspect="1" noChangeArrowheads="1"/>
          </p:cNvSpPr>
          <p:nvPr/>
        </p:nvSpPr>
        <p:spPr bwMode="auto">
          <a:xfrm>
            <a:off x="155575" y="-144463"/>
            <a:ext cx="304800" cy="304801"/>
          </a:xfrm>
          <a:prstGeom prst="rect">
            <a:avLst/>
          </a:prstGeom>
          <a:noFill/>
          <a:extLst>
            <a:ext uri="{909E8E84-426E-40DD-AFC4-6F175D3DCCD1}">
              <a14:hiddenFill xmlns=""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nb-NO"/>
          </a:p>
        </p:txBody>
      </p:sp>
      <p:sp>
        <p:nvSpPr>
          <p:cNvPr id="9" name="Plassholder for innhold 2"/>
          <p:cNvSpPr txBox="1">
            <a:spLocks/>
          </p:cNvSpPr>
          <p:nvPr/>
        </p:nvSpPr>
        <p:spPr bwMode="auto">
          <a:xfrm>
            <a:off x="609600" y="17526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defTabSz="457200" rtl="0" eaLnBrk="0" fontAlgn="base" hangingPunct="0">
              <a:spcBef>
                <a:spcPct val="20000"/>
              </a:spcBef>
              <a:spcAft>
                <a:spcPct val="0"/>
              </a:spcAft>
              <a:buFont typeface="Arial" charset="0"/>
              <a:buChar char="•"/>
              <a:defRPr sz="3200" kern="1200">
                <a:solidFill>
                  <a:srgbClr val="003871"/>
                </a:solidFill>
                <a:latin typeface="+mn-lt"/>
                <a:ea typeface="+mn-ea"/>
                <a:cs typeface="+mn-cs"/>
              </a:defRPr>
            </a:lvl1pPr>
            <a:lvl2pPr marL="742950" indent="-285750" algn="l" defTabSz="457200" rtl="0" eaLnBrk="0" fontAlgn="base" hangingPunct="0">
              <a:spcBef>
                <a:spcPct val="20000"/>
              </a:spcBef>
              <a:spcAft>
                <a:spcPct val="0"/>
              </a:spcAft>
              <a:buFont typeface="Arial" charset="0"/>
              <a:buChar char="–"/>
              <a:defRPr sz="2800" kern="1200">
                <a:solidFill>
                  <a:srgbClr val="003871"/>
                </a:solidFill>
                <a:latin typeface="+mn-lt"/>
                <a:ea typeface="+mn-ea"/>
                <a:cs typeface="+mn-cs"/>
              </a:defRPr>
            </a:lvl2pPr>
            <a:lvl3pPr marL="1143000" indent="-228600" algn="l" defTabSz="457200" rtl="0" eaLnBrk="0" fontAlgn="base" hangingPunct="0">
              <a:spcBef>
                <a:spcPct val="20000"/>
              </a:spcBef>
              <a:spcAft>
                <a:spcPct val="0"/>
              </a:spcAft>
              <a:buFont typeface="Arial" charset="0"/>
              <a:buChar char="•"/>
              <a:defRPr sz="2400" kern="1200">
                <a:solidFill>
                  <a:srgbClr val="003871"/>
                </a:solidFill>
                <a:latin typeface="+mn-lt"/>
                <a:ea typeface="+mn-ea"/>
                <a:cs typeface="+mn-cs"/>
              </a:defRPr>
            </a:lvl3pPr>
            <a:lvl4pPr marL="1600200" indent="-228600" algn="l" defTabSz="457200" rtl="0" eaLnBrk="0" fontAlgn="base" hangingPunct="0">
              <a:spcBef>
                <a:spcPct val="20000"/>
              </a:spcBef>
              <a:spcAft>
                <a:spcPct val="0"/>
              </a:spcAft>
              <a:buFont typeface="Arial" charset="0"/>
              <a:buChar char="–"/>
              <a:defRPr sz="2000" kern="1200">
                <a:solidFill>
                  <a:srgbClr val="003871"/>
                </a:solidFill>
                <a:latin typeface="+mn-lt"/>
                <a:ea typeface="+mn-ea"/>
                <a:cs typeface="+mn-cs"/>
              </a:defRPr>
            </a:lvl4pPr>
            <a:lvl5pPr marL="2057400" indent="-228600" algn="l" defTabSz="457200" rtl="0" eaLnBrk="0" fontAlgn="base" hangingPunct="0">
              <a:spcBef>
                <a:spcPct val="20000"/>
              </a:spcBef>
              <a:spcAft>
                <a:spcPct val="0"/>
              </a:spcAft>
              <a:buFont typeface="Arial" charset="0"/>
              <a:buChar char="»"/>
              <a:defRPr sz="2000" kern="1200">
                <a:solidFill>
                  <a:srgbClr val="00387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eaLnBrk="1" hangingPunct="1">
              <a:lnSpc>
                <a:spcPct val="70000"/>
              </a:lnSpc>
              <a:buFontTx/>
              <a:buNone/>
            </a:pPr>
            <a:endParaRPr lang="nb-NO" sz="2800" dirty="0" smtClean="0"/>
          </a:p>
          <a:p>
            <a:pPr lvl="2" eaLnBrk="1" hangingPunct="1">
              <a:lnSpc>
                <a:spcPct val="70000"/>
              </a:lnSpc>
              <a:buNone/>
            </a:pPr>
            <a:endParaRPr lang="nb-NO" dirty="0" smtClean="0"/>
          </a:p>
          <a:p>
            <a:pPr marL="457200" lvl="1" indent="0" eaLnBrk="1" hangingPunct="1">
              <a:lnSpc>
                <a:spcPct val="70000"/>
              </a:lnSpc>
              <a:buNone/>
            </a:pPr>
            <a:endParaRPr lang="nb-NO" sz="2000" dirty="0" smtClean="0"/>
          </a:p>
          <a:p>
            <a:pPr eaLnBrk="1" hangingPunct="1">
              <a:lnSpc>
                <a:spcPct val="70000"/>
              </a:lnSpc>
            </a:pPr>
            <a:endParaRPr lang="nb-NO" sz="2600" dirty="0" smtClean="0"/>
          </a:p>
          <a:p>
            <a:pPr eaLnBrk="1" hangingPunct="1">
              <a:lnSpc>
                <a:spcPct val="70000"/>
              </a:lnSpc>
            </a:pPr>
            <a:endParaRPr lang="nb-NO" sz="2600" dirty="0" smtClean="0"/>
          </a:p>
        </p:txBody>
      </p:sp>
      <p:sp>
        <p:nvSpPr>
          <p:cNvPr id="8" name="Platshållare för innehåll 7"/>
          <p:cNvSpPr>
            <a:spLocks noGrp="1"/>
          </p:cNvSpPr>
          <p:nvPr>
            <p:ph idx="1"/>
          </p:nvPr>
        </p:nvSpPr>
        <p:spPr/>
        <p:txBody>
          <a:bodyPr/>
          <a:lstStyle/>
          <a:p>
            <a:endParaRPr lang="sv-SE"/>
          </a:p>
        </p:txBody>
      </p:sp>
      <p:graphicFrame>
        <p:nvGraphicFramePr>
          <p:cNvPr id="10" name="Tabell 9"/>
          <p:cNvGraphicFramePr>
            <a:graphicFrameLocks noGrp="1"/>
          </p:cNvGraphicFramePr>
          <p:nvPr/>
        </p:nvGraphicFramePr>
        <p:xfrm>
          <a:off x="497721" y="1600200"/>
          <a:ext cx="6475458" cy="3884248"/>
        </p:xfrm>
        <a:graphic>
          <a:graphicData uri="http://schemas.openxmlformats.org/drawingml/2006/table">
            <a:tbl>
              <a:tblPr firstRow="1" bandRow="1">
                <a:tableStyleId>{5C22544A-7EE6-4342-B048-85BDC9FD1C3A}</a:tableStyleId>
              </a:tblPr>
              <a:tblGrid>
                <a:gridCol w="2812277"/>
                <a:gridCol w="1797160"/>
                <a:gridCol w="1866021"/>
              </a:tblGrid>
              <a:tr h="371231">
                <a:tc>
                  <a:txBody>
                    <a:bodyPr/>
                    <a:lstStyle/>
                    <a:p>
                      <a:r>
                        <a:rPr lang="sv-SE" dirty="0" smtClean="0"/>
                        <a:t>Software</a:t>
                      </a:r>
                      <a:endParaRPr lang="sv-SE" dirty="0"/>
                    </a:p>
                  </a:txBody>
                  <a:tcPr/>
                </a:tc>
                <a:tc>
                  <a:txBody>
                    <a:bodyPr/>
                    <a:lstStyle/>
                    <a:p>
                      <a:pPr algn="ctr"/>
                      <a:r>
                        <a:rPr lang="sv-SE" dirty="0" smtClean="0"/>
                        <a:t>#</a:t>
                      </a:r>
                      <a:r>
                        <a:rPr lang="sv-SE" dirty="0" err="1" smtClean="0"/>
                        <a:t>Labs</a:t>
                      </a:r>
                      <a:endParaRPr lang="sv-SE" dirty="0"/>
                    </a:p>
                  </a:txBody>
                  <a:tcPr/>
                </a:tc>
                <a:tc>
                  <a:txBody>
                    <a:bodyPr/>
                    <a:lstStyle/>
                    <a:p>
                      <a:pPr algn="ctr"/>
                      <a:r>
                        <a:rPr lang="sv-SE" dirty="0" err="1" smtClean="0"/>
                        <a:t>Validated</a:t>
                      </a:r>
                      <a:endParaRPr lang="sv-SE" dirty="0"/>
                    </a:p>
                  </a:txBody>
                  <a:tcPr/>
                </a:tc>
              </a:tr>
              <a:tr h="371231">
                <a:tc>
                  <a:txBody>
                    <a:bodyPr/>
                    <a:lstStyle/>
                    <a:p>
                      <a:r>
                        <a:rPr lang="sv-SE" dirty="0" smtClean="0"/>
                        <a:t>Familias</a:t>
                      </a:r>
                      <a:endParaRPr lang="sv-SE" dirty="0"/>
                    </a:p>
                  </a:txBody>
                  <a:tcPr/>
                </a:tc>
                <a:tc>
                  <a:txBody>
                    <a:bodyPr/>
                    <a:lstStyle/>
                    <a:p>
                      <a:pPr algn="ctr"/>
                      <a:r>
                        <a:rPr lang="sv-SE" dirty="0" smtClean="0"/>
                        <a:t>29</a:t>
                      </a:r>
                      <a:endParaRPr lang="sv-SE" dirty="0"/>
                    </a:p>
                  </a:txBody>
                  <a:tcPr/>
                </a:tc>
                <a:tc>
                  <a:txBody>
                    <a:bodyPr/>
                    <a:lstStyle/>
                    <a:p>
                      <a:pPr algn="ctr"/>
                      <a:r>
                        <a:rPr lang="sv-SE" dirty="0" err="1" smtClean="0"/>
                        <a:t>Lab</a:t>
                      </a:r>
                      <a:r>
                        <a:rPr lang="sv-SE" dirty="0" smtClean="0"/>
                        <a:t>:</a:t>
                      </a:r>
                      <a:r>
                        <a:rPr lang="sv-SE" baseline="0" dirty="0" smtClean="0"/>
                        <a:t> 18 / Sup: 8</a:t>
                      </a:r>
                      <a:endParaRPr lang="sv-SE" dirty="0"/>
                    </a:p>
                  </a:txBody>
                  <a:tcPr/>
                </a:tc>
              </a:tr>
              <a:tr h="371231">
                <a:tc>
                  <a:txBody>
                    <a:bodyPr/>
                    <a:lstStyle/>
                    <a:p>
                      <a:r>
                        <a:rPr lang="sv-SE" dirty="0" smtClean="0"/>
                        <a:t>DNA</a:t>
                      </a:r>
                      <a:r>
                        <a:rPr lang="sv-SE" baseline="0" dirty="0" smtClean="0"/>
                        <a:t> </a:t>
                      </a:r>
                      <a:r>
                        <a:rPr lang="sv-SE" baseline="0" dirty="0" err="1" smtClean="0"/>
                        <a:t>View</a:t>
                      </a:r>
                      <a:endParaRPr lang="sv-SE" dirty="0"/>
                    </a:p>
                  </a:txBody>
                  <a:tcPr/>
                </a:tc>
                <a:tc>
                  <a:txBody>
                    <a:bodyPr/>
                    <a:lstStyle/>
                    <a:p>
                      <a:pPr algn="ctr"/>
                      <a:r>
                        <a:rPr lang="sv-SE" dirty="0" smtClean="0"/>
                        <a:t>7</a:t>
                      </a:r>
                      <a:endParaRPr lang="sv-SE" dirty="0"/>
                    </a:p>
                  </a:txBody>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sv-SE" dirty="0" err="1" smtClean="0"/>
                        <a:t>Lab</a:t>
                      </a:r>
                      <a:r>
                        <a:rPr lang="sv-SE" dirty="0" smtClean="0"/>
                        <a:t>:</a:t>
                      </a:r>
                      <a:r>
                        <a:rPr lang="sv-SE" baseline="0" dirty="0" smtClean="0"/>
                        <a:t> 3 / Sup: 4</a:t>
                      </a:r>
                      <a:endParaRPr lang="sv-SE" dirty="0" smtClean="0"/>
                    </a:p>
                  </a:txBody>
                  <a:tcPr/>
                </a:tc>
              </a:tr>
              <a:tr h="371231">
                <a:tc>
                  <a:txBody>
                    <a:bodyPr/>
                    <a:lstStyle/>
                    <a:p>
                      <a:r>
                        <a:rPr lang="sv-SE" dirty="0" smtClean="0"/>
                        <a:t>Excel</a:t>
                      </a:r>
                      <a:r>
                        <a:rPr lang="sv-SE" baseline="0" dirty="0" smtClean="0"/>
                        <a:t> </a:t>
                      </a:r>
                      <a:r>
                        <a:rPr lang="sv-SE" baseline="0" dirty="0" err="1" smtClean="0"/>
                        <a:t>worksheet</a:t>
                      </a:r>
                      <a:endParaRPr lang="sv-SE" dirty="0"/>
                    </a:p>
                  </a:txBody>
                  <a:tcPr/>
                </a:tc>
                <a:tc>
                  <a:txBody>
                    <a:bodyPr/>
                    <a:lstStyle/>
                    <a:p>
                      <a:pPr algn="ctr"/>
                      <a:r>
                        <a:rPr lang="sv-SE" dirty="0" smtClean="0"/>
                        <a:t>14</a:t>
                      </a:r>
                      <a:endParaRPr lang="sv-SE" dirty="0"/>
                    </a:p>
                  </a:txBody>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sv-SE" dirty="0" err="1" smtClean="0"/>
                        <a:t>Lab</a:t>
                      </a:r>
                      <a:r>
                        <a:rPr lang="sv-SE" dirty="0" smtClean="0"/>
                        <a:t>:</a:t>
                      </a:r>
                      <a:r>
                        <a:rPr lang="sv-SE" baseline="0" dirty="0" smtClean="0"/>
                        <a:t> 10 / Sup: 2</a:t>
                      </a:r>
                      <a:endParaRPr lang="sv-SE" dirty="0" smtClean="0"/>
                    </a:p>
                  </a:txBody>
                  <a:tcPr/>
                </a:tc>
              </a:tr>
              <a:tr h="371231">
                <a:tc>
                  <a:txBody>
                    <a:bodyPr/>
                    <a:lstStyle/>
                    <a:p>
                      <a:r>
                        <a:rPr lang="sv-SE" dirty="0" err="1" smtClean="0"/>
                        <a:t>Programme</a:t>
                      </a:r>
                      <a:r>
                        <a:rPr lang="sv-SE" dirty="0" smtClean="0"/>
                        <a:t> by Max </a:t>
                      </a:r>
                      <a:r>
                        <a:rPr lang="sv-SE" dirty="0" err="1" smtClean="0"/>
                        <a:t>Baur</a:t>
                      </a:r>
                      <a:endParaRPr lang="sv-SE" dirty="0"/>
                    </a:p>
                  </a:txBody>
                  <a:tcPr/>
                </a:tc>
                <a:tc>
                  <a:txBody>
                    <a:bodyPr/>
                    <a:lstStyle/>
                    <a:p>
                      <a:pPr algn="ctr"/>
                      <a:r>
                        <a:rPr lang="sv-SE" dirty="0" smtClean="0"/>
                        <a:t>2</a:t>
                      </a:r>
                      <a:endParaRPr lang="sv-SE" dirty="0"/>
                    </a:p>
                  </a:txBody>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sv-SE" dirty="0" err="1" smtClean="0"/>
                        <a:t>Lab</a:t>
                      </a:r>
                      <a:r>
                        <a:rPr lang="sv-SE" dirty="0" smtClean="0"/>
                        <a:t>:</a:t>
                      </a:r>
                      <a:r>
                        <a:rPr lang="sv-SE" baseline="0" dirty="0" smtClean="0"/>
                        <a:t> 0 / Sup: 2</a:t>
                      </a:r>
                      <a:endParaRPr lang="sv-SE" dirty="0" smtClean="0"/>
                    </a:p>
                  </a:txBody>
                  <a:tcPr/>
                </a:tc>
              </a:tr>
              <a:tr h="371231">
                <a:tc>
                  <a:txBody>
                    <a:bodyPr/>
                    <a:lstStyle/>
                    <a:p>
                      <a:r>
                        <a:rPr lang="sv-SE" dirty="0" smtClean="0"/>
                        <a:t>Popstats</a:t>
                      </a:r>
                      <a:endParaRPr lang="sv-SE" dirty="0"/>
                    </a:p>
                  </a:txBody>
                  <a:tcPr/>
                </a:tc>
                <a:tc>
                  <a:txBody>
                    <a:bodyPr/>
                    <a:lstStyle/>
                    <a:p>
                      <a:pPr algn="ctr"/>
                      <a:r>
                        <a:rPr lang="sv-SE" dirty="0" smtClean="0"/>
                        <a:t>2</a:t>
                      </a:r>
                      <a:endParaRPr lang="sv-SE" dirty="0"/>
                    </a:p>
                  </a:txBody>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sv-SE" dirty="0" err="1" smtClean="0"/>
                        <a:t>Lab</a:t>
                      </a:r>
                      <a:r>
                        <a:rPr lang="sv-SE" dirty="0" smtClean="0"/>
                        <a:t>:</a:t>
                      </a:r>
                      <a:r>
                        <a:rPr lang="sv-SE" baseline="0" dirty="0" smtClean="0"/>
                        <a:t> 0 / Sup: 1</a:t>
                      </a:r>
                      <a:endParaRPr lang="sv-SE" dirty="0" smtClean="0"/>
                    </a:p>
                  </a:txBody>
                  <a:tcPr/>
                </a:tc>
              </a:tr>
              <a:tr h="371231">
                <a:tc>
                  <a:txBody>
                    <a:bodyPr/>
                    <a:lstStyle/>
                    <a:p>
                      <a:r>
                        <a:rPr lang="sv-SE" dirty="0" err="1" smtClean="0"/>
                        <a:t>FamLinkX</a:t>
                      </a:r>
                      <a:endParaRPr lang="sv-SE" dirty="0"/>
                    </a:p>
                  </a:txBody>
                  <a:tcPr/>
                </a:tc>
                <a:tc>
                  <a:txBody>
                    <a:bodyPr/>
                    <a:lstStyle/>
                    <a:p>
                      <a:pPr algn="ctr"/>
                      <a:r>
                        <a:rPr lang="sv-SE" dirty="0" smtClean="0"/>
                        <a:t>7</a:t>
                      </a:r>
                      <a:endParaRPr lang="sv-SE" dirty="0"/>
                    </a:p>
                  </a:txBody>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sv-SE" dirty="0" err="1" smtClean="0"/>
                        <a:t>Lab</a:t>
                      </a:r>
                      <a:r>
                        <a:rPr lang="sv-SE" dirty="0" smtClean="0"/>
                        <a:t>:</a:t>
                      </a:r>
                      <a:r>
                        <a:rPr lang="sv-SE" baseline="0" dirty="0" smtClean="0"/>
                        <a:t> 4 / Sup: 2</a:t>
                      </a:r>
                      <a:endParaRPr lang="sv-SE" dirty="0" smtClean="0"/>
                    </a:p>
                  </a:txBody>
                  <a:tcPr/>
                </a:tc>
              </a:tr>
              <a:tr h="371231">
                <a:tc>
                  <a:txBody>
                    <a:bodyPr/>
                    <a:lstStyle/>
                    <a:p>
                      <a:r>
                        <a:rPr lang="sv-SE" dirty="0" err="1" smtClean="0"/>
                        <a:t>FamLink</a:t>
                      </a:r>
                      <a:endParaRPr lang="sv-SE" dirty="0"/>
                    </a:p>
                  </a:txBody>
                  <a:tcPr/>
                </a:tc>
                <a:tc>
                  <a:txBody>
                    <a:bodyPr/>
                    <a:lstStyle/>
                    <a:p>
                      <a:pPr algn="ctr"/>
                      <a:r>
                        <a:rPr lang="sv-SE" dirty="0" smtClean="0"/>
                        <a:t>2</a:t>
                      </a:r>
                      <a:endParaRPr lang="sv-SE" dirty="0"/>
                    </a:p>
                  </a:txBody>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sv-SE" dirty="0" err="1" smtClean="0"/>
                        <a:t>Lab</a:t>
                      </a:r>
                      <a:r>
                        <a:rPr lang="sv-SE" dirty="0" smtClean="0"/>
                        <a:t>:</a:t>
                      </a:r>
                      <a:r>
                        <a:rPr lang="sv-SE" baseline="0" dirty="0" smtClean="0"/>
                        <a:t> 2 / Sup: 0</a:t>
                      </a:r>
                      <a:endParaRPr lang="sv-SE" dirty="0" smtClean="0"/>
                    </a:p>
                  </a:txBody>
                  <a:tcPr/>
                </a:tc>
              </a:tr>
              <a:tr h="640754">
                <a:tc>
                  <a:txBody>
                    <a:bodyPr/>
                    <a:lstStyle/>
                    <a:p>
                      <a:r>
                        <a:rPr lang="sv-SE" dirty="0" err="1" smtClean="0"/>
                        <a:t>Other</a:t>
                      </a:r>
                      <a:r>
                        <a:rPr lang="sv-SE" dirty="0" smtClean="0"/>
                        <a:t> (</a:t>
                      </a:r>
                      <a:r>
                        <a:rPr lang="sv-SE" dirty="0" err="1" smtClean="0"/>
                        <a:t>Include</a:t>
                      </a:r>
                      <a:r>
                        <a:rPr lang="sv-SE" dirty="0" smtClean="0"/>
                        <a:t> LIMS, </a:t>
                      </a:r>
                      <a:r>
                        <a:rPr lang="sv-SE" dirty="0" err="1" smtClean="0"/>
                        <a:t>Genemapper</a:t>
                      </a:r>
                      <a:r>
                        <a:rPr lang="sv-SE" dirty="0" smtClean="0"/>
                        <a:t> and software</a:t>
                      </a:r>
                      <a:r>
                        <a:rPr lang="sv-SE" baseline="0" dirty="0" smtClean="0"/>
                        <a:t> for </a:t>
                      </a:r>
                      <a:r>
                        <a:rPr lang="sv-SE" baseline="0" dirty="0" err="1" smtClean="0"/>
                        <a:t>mixture</a:t>
                      </a:r>
                      <a:r>
                        <a:rPr lang="sv-SE" baseline="0" dirty="0" smtClean="0"/>
                        <a:t> interpretation</a:t>
                      </a:r>
                      <a:r>
                        <a:rPr lang="sv-SE" dirty="0" smtClean="0"/>
                        <a:t>)</a:t>
                      </a:r>
                      <a:endParaRPr lang="sv-SE" dirty="0"/>
                    </a:p>
                  </a:txBody>
                  <a:tcPr/>
                </a:tc>
                <a:tc>
                  <a:txBody>
                    <a:bodyPr/>
                    <a:lstStyle/>
                    <a:p>
                      <a:pPr algn="ctr"/>
                      <a:r>
                        <a:rPr lang="sv-SE" dirty="0" smtClean="0"/>
                        <a:t>16</a:t>
                      </a:r>
                      <a:endParaRPr lang="sv-SE" dirty="0"/>
                    </a:p>
                  </a:txBody>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sv-SE" dirty="0" err="1" smtClean="0"/>
                        <a:t>Lab</a:t>
                      </a:r>
                      <a:r>
                        <a:rPr lang="sv-SE" dirty="0" smtClean="0"/>
                        <a:t>:</a:t>
                      </a:r>
                      <a:r>
                        <a:rPr lang="sv-SE" baseline="0" dirty="0" smtClean="0"/>
                        <a:t> 10 / Sup: 6</a:t>
                      </a:r>
                      <a:endParaRPr lang="sv-SE" dirty="0" smtClean="0"/>
                    </a:p>
                  </a:txBody>
                  <a:tcPr/>
                </a:tc>
              </a:tr>
            </a:tbl>
          </a:graphicData>
        </a:graphic>
      </p:graphicFrame>
    </p:spTree>
    <p:extLst>
      <p:ext uri="{BB962C8B-B14F-4D97-AF65-F5344CB8AC3E}">
        <p14:creationId xmlns="" xmlns:p14="http://schemas.microsoft.com/office/powerpoint/2010/main" val="390896336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Tittel 1"/>
          <p:cNvSpPr>
            <a:spLocks noGrp="1"/>
          </p:cNvSpPr>
          <p:nvPr>
            <p:ph type="title"/>
          </p:nvPr>
        </p:nvSpPr>
        <p:spPr/>
        <p:txBody>
          <a:bodyPr/>
          <a:lstStyle/>
          <a:p>
            <a:pPr algn="l" eaLnBrk="1" hangingPunct="1">
              <a:defRPr/>
            </a:pPr>
            <a:r>
              <a:rPr lang="nb-NO" sz="4000" dirty="0" smtClean="0">
                <a:solidFill>
                  <a:schemeClr val="accent5">
                    <a:lumMod val="75000"/>
                  </a:schemeClr>
                </a:solidFill>
              </a:rPr>
              <a:t>Statistical evaluation – Report </a:t>
            </a:r>
          </a:p>
        </p:txBody>
      </p:sp>
      <p:graphicFrame>
        <p:nvGraphicFramePr>
          <p:cNvPr id="3" name="Objekt 2"/>
          <p:cNvGraphicFramePr>
            <a:graphicFrameLocks noChangeAspect="1"/>
          </p:cNvGraphicFramePr>
          <p:nvPr>
            <p:extLst>
              <p:ext uri="{D42A27DB-BD31-4B8C-83A1-F6EECF244321}">
                <p14:modId xmlns="" xmlns:p14="http://schemas.microsoft.com/office/powerpoint/2010/main" val="3451436975"/>
              </p:ext>
            </p:extLst>
          </p:nvPr>
        </p:nvGraphicFramePr>
        <p:xfrm>
          <a:off x="7386004" y="274638"/>
          <a:ext cx="1565076" cy="1105853"/>
        </p:xfrm>
        <a:graphic>
          <a:graphicData uri="http://schemas.openxmlformats.org/presentationml/2006/ole">
            <p:oleObj spid="_x0000_s158722" name="Acrobat Document" r:id="rId4" imgW="10688040" imgH="7556400" progId="AcroExch.Document.11">
              <p:embed/>
            </p:oleObj>
          </a:graphicData>
        </a:graphic>
      </p:graphicFrame>
      <p:sp>
        <p:nvSpPr>
          <p:cNvPr id="7" name="Plassholder for innhold 2"/>
          <p:cNvSpPr txBox="1">
            <a:spLocks/>
          </p:cNvSpPr>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defTabSz="457200" rtl="0" eaLnBrk="0" fontAlgn="base" hangingPunct="0">
              <a:spcBef>
                <a:spcPct val="20000"/>
              </a:spcBef>
              <a:spcAft>
                <a:spcPct val="0"/>
              </a:spcAft>
              <a:buFont typeface="Arial" charset="0"/>
              <a:buChar char="•"/>
              <a:defRPr sz="3200" kern="1200">
                <a:solidFill>
                  <a:srgbClr val="003871"/>
                </a:solidFill>
                <a:latin typeface="+mn-lt"/>
                <a:ea typeface="+mn-ea"/>
                <a:cs typeface="+mn-cs"/>
              </a:defRPr>
            </a:lvl1pPr>
            <a:lvl2pPr marL="742950" indent="-285750" algn="l" defTabSz="457200" rtl="0" eaLnBrk="0" fontAlgn="base" hangingPunct="0">
              <a:spcBef>
                <a:spcPct val="20000"/>
              </a:spcBef>
              <a:spcAft>
                <a:spcPct val="0"/>
              </a:spcAft>
              <a:buFont typeface="Arial" charset="0"/>
              <a:buChar char="–"/>
              <a:defRPr sz="2800" kern="1200">
                <a:solidFill>
                  <a:srgbClr val="003871"/>
                </a:solidFill>
                <a:latin typeface="+mn-lt"/>
                <a:ea typeface="+mn-ea"/>
                <a:cs typeface="+mn-cs"/>
              </a:defRPr>
            </a:lvl2pPr>
            <a:lvl3pPr marL="1143000" indent="-228600" algn="l" defTabSz="457200" rtl="0" eaLnBrk="0" fontAlgn="base" hangingPunct="0">
              <a:spcBef>
                <a:spcPct val="20000"/>
              </a:spcBef>
              <a:spcAft>
                <a:spcPct val="0"/>
              </a:spcAft>
              <a:buFont typeface="Arial" charset="0"/>
              <a:buChar char="•"/>
              <a:defRPr sz="2400" kern="1200">
                <a:solidFill>
                  <a:srgbClr val="003871"/>
                </a:solidFill>
                <a:latin typeface="+mn-lt"/>
                <a:ea typeface="+mn-ea"/>
                <a:cs typeface="+mn-cs"/>
              </a:defRPr>
            </a:lvl3pPr>
            <a:lvl4pPr marL="1600200" indent="-228600" algn="l" defTabSz="457200" rtl="0" eaLnBrk="0" fontAlgn="base" hangingPunct="0">
              <a:spcBef>
                <a:spcPct val="20000"/>
              </a:spcBef>
              <a:spcAft>
                <a:spcPct val="0"/>
              </a:spcAft>
              <a:buFont typeface="Arial" charset="0"/>
              <a:buChar char="–"/>
              <a:defRPr sz="2000" kern="1200">
                <a:solidFill>
                  <a:srgbClr val="003871"/>
                </a:solidFill>
                <a:latin typeface="+mn-lt"/>
                <a:ea typeface="+mn-ea"/>
                <a:cs typeface="+mn-cs"/>
              </a:defRPr>
            </a:lvl4pPr>
            <a:lvl5pPr marL="2057400" indent="-228600" algn="l" defTabSz="457200" rtl="0" eaLnBrk="0" fontAlgn="base" hangingPunct="0">
              <a:spcBef>
                <a:spcPct val="20000"/>
              </a:spcBef>
              <a:spcAft>
                <a:spcPct val="0"/>
              </a:spcAft>
              <a:buFont typeface="Arial" charset="0"/>
              <a:buChar char="»"/>
              <a:defRPr sz="2000" kern="1200">
                <a:solidFill>
                  <a:srgbClr val="00387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eaLnBrk="1" hangingPunct="1">
              <a:lnSpc>
                <a:spcPct val="70000"/>
              </a:lnSpc>
              <a:buFontTx/>
              <a:buNone/>
            </a:pPr>
            <a:endParaRPr lang="nb-NO" sz="2800" dirty="0" smtClean="0"/>
          </a:p>
          <a:p>
            <a:pPr eaLnBrk="1" hangingPunct="1">
              <a:lnSpc>
                <a:spcPct val="70000"/>
              </a:lnSpc>
            </a:pPr>
            <a:endParaRPr lang="nb-NO" sz="2600" dirty="0" smtClean="0"/>
          </a:p>
          <a:p>
            <a:pPr eaLnBrk="1" hangingPunct="1">
              <a:lnSpc>
                <a:spcPct val="70000"/>
              </a:lnSpc>
            </a:pPr>
            <a:endParaRPr lang="nb-NO" sz="2600" dirty="0" smtClean="0"/>
          </a:p>
        </p:txBody>
      </p:sp>
      <p:sp>
        <p:nvSpPr>
          <p:cNvPr id="4" name="AutoShape 7" descr="Bildresultat för codis"/>
          <p:cNvSpPr>
            <a:spLocks noChangeAspect="1" noChangeArrowheads="1"/>
          </p:cNvSpPr>
          <p:nvPr/>
        </p:nvSpPr>
        <p:spPr bwMode="auto">
          <a:xfrm>
            <a:off x="155575" y="-144463"/>
            <a:ext cx="304800" cy="304801"/>
          </a:xfrm>
          <a:prstGeom prst="rect">
            <a:avLst/>
          </a:prstGeom>
          <a:noFill/>
          <a:extLst>
            <a:ext uri="{909E8E84-426E-40DD-AFC4-6F175D3DCCD1}">
              <a14:hiddenFill xmlns=""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nb-NO"/>
          </a:p>
        </p:txBody>
      </p:sp>
      <p:sp>
        <p:nvSpPr>
          <p:cNvPr id="9" name="Plassholder for innhold 2"/>
          <p:cNvSpPr txBox="1">
            <a:spLocks/>
          </p:cNvSpPr>
          <p:nvPr/>
        </p:nvSpPr>
        <p:spPr bwMode="auto">
          <a:xfrm>
            <a:off x="609600" y="17526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defTabSz="457200" rtl="0" eaLnBrk="0" fontAlgn="base" hangingPunct="0">
              <a:spcBef>
                <a:spcPct val="20000"/>
              </a:spcBef>
              <a:spcAft>
                <a:spcPct val="0"/>
              </a:spcAft>
              <a:buFont typeface="Arial" charset="0"/>
              <a:buChar char="•"/>
              <a:defRPr sz="3200" kern="1200">
                <a:solidFill>
                  <a:srgbClr val="003871"/>
                </a:solidFill>
                <a:latin typeface="+mn-lt"/>
                <a:ea typeface="+mn-ea"/>
                <a:cs typeface="+mn-cs"/>
              </a:defRPr>
            </a:lvl1pPr>
            <a:lvl2pPr marL="742950" indent="-285750" algn="l" defTabSz="457200" rtl="0" eaLnBrk="0" fontAlgn="base" hangingPunct="0">
              <a:spcBef>
                <a:spcPct val="20000"/>
              </a:spcBef>
              <a:spcAft>
                <a:spcPct val="0"/>
              </a:spcAft>
              <a:buFont typeface="Arial" charset="0"/>
              <a:buChar char="–"/>
              <a:defRPr sz="2800" kern="1200">
                <a:solidFill>
                  <a:srgbClr val="003871"/>
                </a:solidFill>
                <a:latin typeface="+mn-lt"/>
                <a:ea typeface="+mn-ea"/>
                <a:cs typeface="+mn-cs"/>
              </a:defRPr>
            </a:lvl2pPr>
            <a:lvl3pPr marL="1143000" indent="-228600" algn="l" defTabSz="457200" rtl="0" eaLnBrk="0" fontAlgn="base" hangingPunct="0">
              <a:spcBef>
                <a:spcPct val="20000"/>
              </a:spcBef>
              <a:spcAft>
                <a:spcPct val="0"/>
              </a:spcAft>
              <a:buFont typeface="Arial" charset="0"/>
              <a:buChar char="•"/>
              <a:defRPr sz="2400" kern="1200">
                <a:solidFill>
                  <a:srgbClr val="003871"/>
                </a:solidFill>
                <a:latin typeface="+mn-lt"/>
                <a:ea typeface="+mn-ea"/>
                <a:cs typeface="+mn-cs"/>
              </a:defRPr>
            </a:lvl3pPr>
            <a:lvl4pPr marL="1600200" indent="-228600" algn="l" defTabSz="457200" rtl="0" eaLnBrk="0" fontAlgn="base" hangingPunct="0">
              <a:spcBef>
                <a:spcPct val="20000"/>
              </a:spcBef>
              <a:spcAft>
                <a:spcPct val="0"/>
              </a:spcAft>
              <a:buFont typeface="Arial" charset="0"/>
              <a:buChar char="–"/>
              <a:defRPr sz="2000" kern="1200">
                <a:solidFill>
                  <a:srgbClr val="003871"/>
                </a:solidFill>
                <a:latin typeface="+mn-lt"/>
                <a:ea typeface="+mn-ea"/>
                <a:cs typeface="+mn-cs"/>
              </a:defRPr>
            </a:lvl4pPr>
            <a:lvl5pPr marL="2057400" indent="-228600" algn="l" defTabSz="457200" rtl="0" eaLnBrk="0" fontAlgn="base" hangingPunct="0">
              <a:spcBef>
                <a:spcPct val="20000"/>
              </a:spcBef>
              <a:spcAft>
                <a:spcPct val="0"/>
              </a:spcAft>
              <a:buFont typeface="Arial" charset="0"/>
              <a:buChar char="»"/>
              <a:defRPr sz="2000" kern="1200">
                <a:solidFill>
                  <a:srgbClr val="00387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eaLnBrk="1" hangingPunct="1">
              <a:lnSpc>
                <a:spcPct val="70000"/>
              </a:lnSpc>
              <a:buFontTx/>
              <a:buNone/>
            </a:pPr>
            <a:endParaRPr lang="nb-NO" sz="2800" dirty="0" smtClean="0"/>
          </a:p>
          <a:p>
            <a:pPr lvl="2" eaLnBrk="1" hangingPunct="1">
              <a:lnSpc>
                <a:spcPct val="70000"/>
              </a:lnSpc>
              <a:buNone/>
            </a:pPr>
            <a:endParaRPr lang="nb-NO" dirty="0" smtClean="0"/>
          </a:p>
          <a:p>
            <a:pPr marL="457200" lvl="1" indent="0" eaLnBrk="1" hangingPunct="1">
              <a:lnSpc>
                <a:spcPct val="70000"/>
              </a:lnSpc>
              <a:buNone/>
            </a:pPr>
            <a:endParaRPr lang="nb-NO" sz="2000" dirty="0" smtClean="0"/>
          </a:p>
          <a:p>
            <a:pPr eaLnBrk="1" hangingPunct="1">
              <a:lnSpc>
                <a:spcPct val="70000"/>
              </a:lnSpc>
            </a:pPr>
            <a:endParaRPr lang="nb-NO" sz="2600" dirty="0" smtClean="0"/>
          </a:p>
          <a:p>
            <a:pPr eaLnBrk="1" hangingPunct="1">
              <a:lnSpc>
                <a:spcPct val="70000"/>
              </a:lnSpc>
            </a:pPr>
            <a:endParaRPr lang="nb-NO" sz="2600" dirty="0" smtClean="0"/>
          </a:p>
        </p:txBody>
      </p:sp>
      <p:sp>
        <p:nvSpPr>
          <p:cNvPr id="11" name="Plassholder for innhold 2"/>
          <p:cNvSpPr txBox="1">
            <a:spLocks/>
          </p:cNvSpPr>
          <p:nvPr/>
        </p:nvSpPr>
        <p:spPr bwMode="auto">
          <a:xfrm>
            <a:off x="762000" y="19050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defTabSz="457200" rtl="0" eaLnBrk="0" fontAlgn="base" hangingPunct="0">
              <a:spcBef>
                <a:spcPct val="20000"/>
              </a:spcBef>
              <a:spcAft>
                <a:spcPct val="0"/>
              </a:spcAft>
              <a:buFont typeface="Arial" charset="0"/>
              <a:buChar char="•"/>
              <a:defRPr sz="3200" kern="1200">
                <a:solidFill>
                  <a:srgbClr val="003871"/>
                </a:solidFill>
                <a:latin typeface="+mn-lt"/>
                <a:ea typeface="+mn-ea"/>
                <a:cs typeface="+mn-cs"/>
              </a:defRPr>
            </a:lvl1pPr>
            <a:lvl2pPr marL="742950" indent="-285750" algn="l" defTabSz="457200" rtl="0" eaLnBrk="0" fontAlgn="base" hangingPunct="0">
              <a:spcBef>
                <a:spcPct val="20000"/>
              </a:spcBef>
              <a:spcAft>
                <a:spcPct val="0"/>
              </a:spcAft>
              <a:buFont typeface="Arial" charset="0"/>
              <a:buChar char="–"/>
              <a:defRPr sz="2800" kern="1200">
                <a:solidFill>
                  <a:srgbClr val="003871"/>
                </a:solidFill>
                <a:latin typeface="+mn-lt"/>
                <a:ea typeface="+mn-ea"/>
                <a:cs typeface="+mn-cs"/>
              </a:defRPr>
            </a:lvl2pPr>
            <a:lvl3pPr marL="1143000" indent="-228600" algn="l" defTabSz="457200" rtl="0" eaLnBrk="0" fontAlgn="base" hangingPunct="0">
              <a:spcBef>
                <a:spcPct val="20000"/>
              </a:spcBef>
              <a:spcAft>
                <a:spcPct val="0"/>
              </a:spcAft>
              <a:buFont typeface="Arial" charset="0"/>
              <a:buChar char="•"/>
              <a:defRPr sz="2400" kern="1200">
                <a:solidFill>
                  <a:srgbClr val="003871"/>
                </a:solidFill>
                <a:latin typeface="+mn-lt"/>
                <a:ea typeface="+mn-ea"/>
                <a:cs typeface="+mn-cs"/>
              </a:defRPr>
            </a:lvl3pPr>
            <a:lvl4pPr marL="1600200" indent="-228600" algn="l" defTabSz="457200" rtl="0" eaLnBrk="0" fontAlgn="base" hangingPunct="0">
              <a:spcBef>
                <a:spcPct val="20000"/>
              </a:spcBef>
              <a:spcAft>
                <a:spcPct val="0"/>
              </a:spcAft>
              <a:buFont typeface="Arial" charset="0"/>
              <a:buChar char="–"/>
              <a:defRPr sz="2000" kern="1200">
                <a:solidFill>
                  <a:srgbClr val="003871"/>
                </a:solidFill>
                <a:latin typeface="+mn-lt"/>
                <a:ea typeface="+mn-ea"/>
                <a:cs typeface="+mn-cs"/>
              </a:defRPr>
            </a:lvl4pPr>
            <a:lvl5pPr marL="2057400" indent="-228600" algn="l" defTabSz="457200" rtl="0" eaLnBrk="0" fontAlgn="base" hangingPunct="0">
              <a:spcBef>
                <a:spcPct val="20000"/>
              </a:spcBef>
              <a:spcAft>
                <a:spcPct val="0"/>
              </a:spcAft>
              <a:buFont typeface="Arial" charset="0"/>
              <a:buChar char="»"/>
              <a:defRPr sz="2000" kern="1200">
                <a:solidFill>
                  <a:srgbClr val="00387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lvl="1" eaLnBrk="1" hangingPunct="1">
              <a:lnSpc>
                <a:spcPct val="70000"/>
              </a:lnSpc>
              <a:buNone/>
            </a:pPr>
            <a:r>
              <a:rPr lang="nb-NO" sz="2400" i="1" dirty="0" smtClean="0"/>
              <a:t>What do you report (PI/W/EM/Other)?</a:t>
            </a:r>
          </a:p>
          <a:p>
            <a:pPr lvl="1" eaLnBrk="1" hangingPunct="1">
              <a:lnSpc>
                <a:spcPct val="70000"/>
              </a:lnSpc>
              <a:buNone/>
            </a:pPr>
            <a:endParaRPr lang="nb-NO" dirty="0" smtClean="0"/>
          </a:p>
          <a:p>
            <a:pPr lvl="2" eaLnBrk="1" hangingPunct="1">
              <a:lnSpc>
                <a:spcPct val="70000"/>
              </a:lnSpc>
              <a:buNone/>
            </a:pPr>
            <a:r>
              <a:rPr lang="nb-NO" dirty="0" smtClean="0">
                <a:solidFill>
                  <a:srgbClr val="00B050"/>
                </a:solidFill>
              </a:rPr>
              <a:t>72% answered ”PI” </a:t>
            </a:r>
          </a:p>
          <a:p>
            <a:pPr lvl="2" eaLnBrk="1" hangingPunct="1">
              <a:lnSpc>
                <a:spcPct val="70000"/>
              </a:lnSpc>
              <a:buNone/>
            </a:pPr>
            <a:r>
              <a:rPr lang="nb-NO" dirty="0" smtClean="0">
                <a:solidFill>
                  <a:srgbClr val="00B050"/>
                </a:solidFill>
              </a:rPr>
              <a:t>83% answered ”W”</a:t>
            </a:r>
          </a:p>
          <a:p>
            <a:pPr lvl="2" eaLnBrk="1" hangingPunct="1">
              <a:lnSpc>
                <a:spcPct val="70000"/>
              </a:lnSpc>
              <a:buNone/>
            </a:pPr>
            <a:r>
              <a:rPr lang="nb-NO" dirty="0" smtClean="0">
                <a:solidFill>
                  <a:srgbClr val="00B050"/>
                </a:solidFill>
              </a:rPr>
              <a:t>9% answered ”EM”</a:t>
            </a:r>
          </a:p>
          <a:p>
            <a:pPr lvl="2" eaLnBrk="1" hangingPunct="1">
              <a:lnSpc>
                <a:spcPct val="70000"/>
              </a:lnSpc>
              <a:buNone/>
            </a:pPr>
            <a:r>
              <a:rPr lang="nb-NO" dirty="0" smtClean="0">
                <a:solidFill>
                  <a:srgbClr val="00B050"/>
                </a:solidFill>
              </a:rPr>
              <a:t>5% answered ”LR”</a:t>
            </a:r>
          </a:p>
          <a:p>
            <a:pPr lvl="2" eaLnBrk="1" hangingPunct="1">
              <a:lnSpc>
                <a:spcPct val="70000"/>
              </a:lnSpc>
              <a:buNone/>
            </a:pPr>
            <a:endParaRPr lang="nb-NO" dirty="0" smtClean="0">
              <a:solidFill>
                <a:srgbClr val="00B050"/>
              </a:solidFill>
            </a:endParaRPr>
          </a:p>
          <a:p>
            <a:pPr lvl="2" eaLnBrk="1" hangingPunct="1">
              <a:lnSpc>
                <a:spcPct val="70000"/>
              </a:lnSpc>
              <a:buNone/>
            </a:pPr>
            <a:r>
              <a:rPr lang="nb-NO" sz="2000" dirty="0" smtClean="0">
                <a:solidFill>
                  <a:srgbClr val="0070C0"/>
                </a:solidFill>
              </a:rPr>
              <a:t>Some labs report several of the above</a:t>
            </a:r>
          </a:p>
          <a:p>
            <a:pPr lvl="2" eaLnBrk="1" hangingPunct="1">
              <a:lnSpc>
                <a:spcPct val="70000"/>
              </a:lnSpc>
              <a:buNone/>
            </a:pPr>
            <a:r>
              <a:rPr lang="sv-SE" sz="2000" i="1" dirty="0" smtClean="0">
                <a:solidFill>
                  <a:srgbClr val="0070C0"/>
                </a:solidFill>
              </a:rPr>
              <a:t>2/43 report </a:t>
            </a:r>
            <a:r>
              <a:rPr lang="sv-SE" sz="2000" i="1" dirty="0" err="1" smtClean="0">
                <a:solidFill>
                  <a:srgbClr val="0070C0"/>
                </a:solidFill>
              </a:rPr>
              <a:t>three</a:t>
            </a:r>
            <a:endParaRPr lang="sv-SE" sz="2000" i="1" dirty="0" smtClean="0">
              <a:solidFill>
                <a:srgbClr val="0070C0"/>
              </a:solidFill>
            </a:endParaRPr>
          </a:p>
          <a:p>
            <a:pPr lvl="2" eaLnBrk="1" hangingPunct="1">
              <a:lnSpc>
                <a:spcPct val="70000"/>
              </a:lnSpc>
              <a:buNone/>
            </a:pPr>
            <a:r>
              <a:rPr lang="sv-SE" sz="2000" i="1" dirty="0" smtClean="0">
                <a:solidFill>
                  <a:srgbClr val="0070C0"/>
                </a:solidFill>
              </a:rPr>
              <a:t>24/43 report </a:t>
            </a:r>
            <a:r>
              <a:rPr lang="sv-SE" sz="2000" i="1" dirty="0" err="1" smtClean="0">
                <a:solidFill>
                  <a:srgbClr val="0070C0"/>
                </a:solidFill>
              </a:rPr>
              <a:t>two</a:t>
            </a:r>
            <a:endParaRPr lang="sv-SE" sz="2000" i="1" dirty="0" smtClean="0">
              <a:solidFill>
                <a:srgbClr val="0070C0"/>
              </a:solidFill>
            </a:endParaRPr>
          </a:p>
          <a:p>
            <a:pPr lvl="2" eaLnBrk="1" hangingPunct="1">
              <a:lnSpc>
                <a:spcPct val="70000"/>
              </a:lnSpc>
              <a:buNone/>
            </a:pPr>
            <a:r>
              <a:rPr lang="sv-SE" sz="2000" i="1" dirty="0" smtClean="0">
                <a:solidFill>
                  <a:srgbClr val="0070C0"/>
                </a:solidFill>
              </a:rPr>
              <a:t>17/43 report </a:t>
            </a:r>
            <a:r>
              <a:rPr lang="sv-SE" sz="2000" i="1" dirty="0" err="1" smtClean="0">
                <a:solidFill>
                  <a:srgbClr val="0070C0"/>
                </a:solidFill>
              </a:rPr>
              <a:t>one</a:t>
            </a:r>
            <a:endParaRPr lang="nb-NO" sz="2000" i="1" dirty="0" smtClean="0">
              <a:solidFill>
                <a:srgbClr val="0070C0"/>
              </a:solidFill>
            </a:endParaRPr>
          </a:p>
          <a:p>
            <a:pPr eaLnBrk="1" hangingPunct="1">
              <a:lnSpc>
                <a:spcPct val="70000"/>
              </a:lnSpc>
            </a:pPr>
            <a:endParaRPr lang="nb-NO" sz="2600" dirty="0" smtClean="0"/>
          </a:p>
          <a:p>
            <a:pPr eaLnBrk="1" hangingPunct="1">
              <a:lnSpc>
                <a:spcPct val="70000"/>
              </a:lnSpc>
            </a:pPr>
            <a:endParaRPr lang="nb-NO" sz="2600" dirty="0" smtClean="0"/>
          </a:p>
        </p:txBody>
      </p:sp>
    </p:spTree>
    <p:extLst>
      <p:ext uri="{BB962C8B-B14F-4D97-AF65-F5344CB8AC3E}">
        <p14:creationId xmlns="" xmlns:p14="http://schemas.microsoft.com/office/powerpoint/2010/main" val="39089633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animEffect transition="in" filter="fade">
                                      <p:cBhvr>
                                        <p:cTn id="7" dur="500"/>
                                        <p:tgtEl>
                                          <p:spTgt spid="11">
                                            <p:txEl>
                                              <p:pRg st="0" end="0"/>
                                            </p:txEl>
                                          </p:spTgt>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11">
                                            <p:txEl>
                                              <p:pRg st="2" end="2"/>
                                            </p:txEl>
                                          </p:spTgt>
                                        </p:tgtEl>
                                        <p:attrNameLst>
                                          <p:attrName>style.visibility</p:attrName>
                                        </p:attrNameLst>
                                      </p:cBhvr>
                                      <p:to>
                                        <p:strVal val="visible"/>
                                      </p:to>
                                    </p:set>
                                    <p:animEffect transition="in" filter="fade">
                                      <p:cBhvr>
                                        <p:cTn id="11" dur="500"/>
                                        <p:tgtEl>
                                          <p:spTgt spid="11">
                                            <p:txEl>
                                              <p:pRg st="2" end="2"/>
                                            </p:txEl>
                                          </p:spTgt>
                                        </p:tgtEl>
                                      </p:cBhvr>
                                    </p:animEffect>
                                  </p:childTnLst>
                                </p:cTn>
                              </p:par>
                            </p:childTnLst>
                          </p:cTn>
                        </p:par>
                        <p:par>
                          <p:cTn id="12" fill="hold">
                            <p:stCondLst>
                              <p:cond delay="1000"/>
                            </p:stCondLst>
                            <p:childTnLst>
                              <p:par>
                                <p:cTn id="13" presetID="10" presetClass="entr" presetSubtype="0" fill="hold" nodeType="afterEffect">
                                  <p:stCondLst>
                                    <p:cond delay="0"/>
                                  </p:stCondLst>
                                  <p:childTnLst>
                                    <p:set>
                                      <p:cBhvr>
                                        <p:cTn id="14" dur="1" fill="hold">
                                          <p:stCondLst>
                                            <p:cond delay="0"/>
                                          </p:stCondLst>
                                        </p:cTn>
                                        <p:tgtEl>
                                          <p:spTgt spid="11">
                                            <p:txEl>
                                              <p:pRg st="3" end="3"/>
                                            </p:txEl>
                                          </p:spTgt>
                                        </p:tgtEl>
                                        <p:attrNameLst>
                                          <p:attrName>style.visibility</p:attrName>
                                        </p:attrNameLst>
                                      </p:cBhvr>
                                      <p:to>
                                        <p:strVal val="visible"/>
                                      </p:to>
                                    </p:set>
                                    <p:animEffect transition="in" filter="fade">
                                      <p:cBhvr>
                                        <p:cTn id="15" dur="500"/>
                                        <p:tgtEl>
                                          <p:spTgt spid="11">
                                            <p:txEl>
                                              <p:pRg st="3" end="3"/>
                                            </p:txEl>
                                          </p:spTgt>
                                        </p:tgtEl>
                                      </p:cBhvr>
                                    </p:animEffect>
                                  </p:childTnLst>
                                </p:cTn>
                              </p:par>
                            </p:childTnLst>
                          </p:cTn>
                        </p:par>
                        <p:par>
                          <p:cTn id="16" fill="hold">
                            <p:stCondLst>
                              <p:cond delay="1500"/>
                            </p:stCondLst>
                            <p:childTnLst>
                              <p:par>
                                <p:cTn id="17" presetID="10" presetClass="entr" presetSubtype="0" fill="hold" nodeType="afterEffect">
                                  <p:stCondLst>
                                    <p:cond delay="0"/>
                                  </p:stCondLst>
                                  <p:childTnLst>
                                    <p:set>
                                      <p:cBhvr>
                                        <p:cTn id="18" dur="1" fill="hold">
                                          <p:stCondLst>
                                            <p:cond delay="0"/>
                                          </p:stCondLst>
                                        </p:cTn>
                                        <p:tgtEl>
                                          <p:spTgt spid="11">
                                            <p:txEl>
                                              <p:pRg st="4" end="4"/>
                                            </p:txEl>
                                          </p:spTgt>
                                        </p:tgtEl>
                                        <p:attrNameLst>
                                          <p:attrName>style.visibility</p:attrName>
                                        </p:attrNameLst>
                                      </p:cBhvr>
                                      <p:to>
                                        <p:strVal val="visible"/>
                                      </p:to>
                                    </p:set>
                                    <p:animEffect transition="in" filter="fade">
                                      <p:cBhvr>
                                        <p:cTn id="19" dur="500"/>
                                        <p:tgtEl>
                                          <p:spTgt spid="11">
                                            <p:txEl>
                                              <p:pRg st="4" end="4"/>
                                            </p:txEl>
                                          </p:spTgt>
                                        </p:tgtEl>
                                      </p:cBhvr>
                                    </p:animEffect>
                                  </p:childTnLst>
                                </p:cTn>
                              </p:par>
                            </p:childTnLst>
                          </p:cTn>
                        </p:par>
                        <p:par>
                          <p:cTn id="20" fill="hold">
                            <p:stCondLst>
                              <p:cond delay="2000"/>
                            </p:stCondLst>
                            <p:childTnLst>
                              <p:par>
                                <p:cTn id="21" presetID="10" presetClass="entr" presetSubtype="0" fill="hold" nodeType="afterEffect">
                                  <p:stCondLst>
                                    <p:cond delay="0"/>
                                  </p:stCondLst>
                                  <p:childTnLst>
                                    <p:set>
                                      <p:cBhvr>
                                        <p:cTn id="22" dur="1" fill="hold">
                                          <p:stCondLst>
                                            <p:cond delay="0"/>
                                          </p:stCondLst>
                                        </p:cTn>
                                        <p:tgtEl>
                                          <p:spTgt spid="11">
                                            <p:txEl>
                                              <p:pRg st="5" end="5"/>
                                            </p:txEl>
                                          </p:spTgt>
                                        </p:tgtEl>
                                        <p:attrNameLst>
                                          <p:attrName>style.visibility</p:attrName>
                                        </p:attrNameLst>
                                      </p:cBhvr>
                                      <p:to>
                                        <p:strVal val="visible"/>
                                      </p:to>
                                    </p:set>
                                    <p:animEffect transition="in" filter="fade">
                                      <p:cBhvr>
                                        <p:cTn id="23" dur="500"/>
                                        <p:tgtEl>
                                          <p:spTgt spid="11">
                                            <p:txEl>
                                              <p:pRg st="5" end="5"/>
                                            </p:txEl>
                                          </p:spTgt>
                                        </p:tgtEl>
                                      </p:cBhvr>
                                    </p:animEffect>
                                  </p:childTnLst>
                                </p:cTn>
                              </p:par>
                            </p:childTnLst>
                          </p:cTn>
                        </p:par>
                        <p:par>
                          <p:cTn id="24" fill="hold">
                            <p:stCondLst>
                              <p:cond delay="2500"/>
                            </p:stCondLst>
                            <p:childTnLst>
                              <p:par>
                                <p:cTn id="25" presetID="10" presetClass="entr" presetSubtype="0" fill="hold" nodeType="afterEffect">
                                  <p:stCondLst>
                                    <p:cond delay="0"/>
                                  </p:stCondLst>
                                  <p:childTnLst>
                                    <p:set>
                                      <p:cBhvr>
                                        <p:cTn id="26" dur="1" fill="hold">
                                          <p:stCondLst>
                                            <p:cond delay="0"/>
                                          </p:stCondLst>
                                        </p:cTn>
                                        <p:tgtEl>
                                          <p:spTgt spid="11">
                                            <p:txEl>
                                              <p:pRg st="7" end="7"/>
                                            </p:txEl>
                                          </p:spTgt>
                                        </p:tgtEl>
                                        <p:attrNameLst>
                                          <p:attrName>style.visibility</p:attrName>
                                        </p:attrNameLst>
                                      </p:cBhvr>
                                      <p:to>
                                        <p:strVal val="visible"/>
                                      </p:to>
                                    </p:set>
                                    <p:animEffect transition="in" filter="fade">
                                      <p:cBhvr>
                                        <p:cTn id="27" dur="500"/>
                                        <p:tgtEl>
                                          <p:spTgt spid="11">
                                            <p:txEl>
                                              <p:pRg st="7" end="7"/>
                                            </p:txEl>
                                          </p:spTgt>
                                        </p:tgtEl>
                                      </p:cBhvr>
                                    </p:animEffect>
                                  </p:childTnLst>
                                </p:cTn>
                              </p:par>
                            </p:childTnLst>
                          </p:cTn>
                        </p:par>
                        <p:par>
                          <p:cTn id="28" fill="hold">
                            <p:stCondLst>
                              <p:cond delay="3000"/>
                            </p:stCondLst>
                            <p:childTnLst>
                              <p:par>
                                <p:cTn id="29" presetID="10" presetClass="entr" presetSubtype="0" fill="hold" nodeType="afterEffect">
                                  <p:stCondLst>
                                    <p:cond delay="0"/>
                                  </p:stCondLst>
                                  <p:childTnLst>
                                    <p:set>
                                      <p:cBhvr>
                                        <p:cTn id="30" dur="1" fill="hold">
                                          <p:stCondLst>
                                            <p:cond delay="0"/>
                                          </p:stCondLst>
                                        </p:cTn>
                                        <p:tgtEl>
                                          <p:spTgt spid="11">
                                            <p:txEl>
                                              <p:pRg st="8" end="8"/>
                                            </p:txEl>
                                          </p:spTgt>
                                        </p:tgtEl>
                                        <p:attrNameLst>
                                          <p:attrName>style.visibility</p:attrName>
                                        </p:attrNameLst>
                                      </p:cBhvr>
                                      <p:to>
                                        <p:strVal val="visible"/>
                                      </p:to>
                                    </p:set>
                                    <p:animEffect transition="in" filter="fade">
                                      <p:cBhvr>
                                        <p:cTn id="31" dur="500"/>
                                        <p:tgtEl>
                                          <p:spTgt spid="11">
                                            <p:txEl>
                                              <p:pRg st="8" end="8"/>
                                            </p:txEl>
                                          </p:spTgt>
                                        </p:tgtEl>
                                      </p:cBhvr>
                                    </p:animEffect>
                                  </p:childTnLst>
                                </p:cTn>
                              </p:par>
                            </p:childTnLst>
                          </p:cTn>
                        </p:par>
                        <p:par>
                          <p:cTn id="32" fill="hold">
                            <p:stCondLst>
                              <p:cond delay="3500"/>
                            </p:stCondLst>
                            <p:childTnLst>
                              <p:par>
                                <p:cTn id="33" presetID="10" presetClass="entr" presetSubtype="0" fill="hold" nodeType="afterEffect">
                                  <p:stCondLst>
                                    <p:cond delay="0"/>
                                  </p:stCondLst>
                                  <p:childTnLst>
                                    <p:set>
                                      <p:cBhvr>
                                        <p:cTn id="34" dur="1" fill="hold">
                                          <p:stCondLst>
                                            <p:cond delay="0"/>
                                          </p:stCondLst>
                                        </p:cTn>
                                        <p:tgtEl>
                                          <p:spTgt spid="11">
                                            <p:txEl>
                                              <p:pRg st="9" end="9"/>
                                            </p:txEl>
                                          </p:spTgt>
                                        </p:tgtEl>
                                        <p:attrNameLst>
                                          <p:attrName>style.visibility</p:attrName>
                                        </p:attrNameLst>
                                      </p:cBhvr>
                                      <p:to>
                                        <p:strVal val="visible"/>
                                      </p:to>
                                    </p:set>
                                    <p:animEffect transition="in" filter="fade">
                                      <p:cBhvr>
                                        <p:cTn id="35" dur="500"/>
                                        <p:tgtEl>
                                          <p:spTgt spid="11">
                                            <p:txEl>
                                              <p:pRg st="9" end="9"/>
                                            </p:txEl>
                                          </p:spTgt>
                                        </p:tgtEl>
                                      </p:cBhvr>
                                    </p:animEffect>
                                  </p:childTnLst>
                                </p:cTn>
                              </p:par>
                            </p:childTnLst>
                          </p:cTn>
                        </p:par>
                        <p:par>
                          <p:cTn id="36" fill="hold">
                            <p:stCondLst>
                              <p:cond delay="4000"/>
                            </p:stCondLst>
                            <p:childTnLst>
                              <p:par>
                                <p:cTn id="37" presetID="10" presetClass="entr" presetSubtype="0" fill="hold" nodeType="afterEffect">
                                  <p:stCondLst>
                                    <p:cond delay="0"/>
                                  </p:stCondLst>
                                  <p:childTnLst>
                                    <p:set>
                                      <p:cBhvr>
                                        <p:cTn id="38" dur="1" fill="hold">
                                          <p:stCondLst>
                                            <p:cond delay="0"/>
                                          </p:stCondLst>
                                        </p:cTn>
                                        <p:tgtEl>
                                          <p:spTgt spid="11">
                                            <p:txEl>
                                              <p:pRg st="10" end="10"/>
                                            </p:txEl>
                                          </p:spTgt>
                                        </p:tgtEl>
                                        <p:attrNameLst>
                                          <p:attrName>style.visibility</p:attrName>
                                        </p:attrNameLst>
                                      </p:cBhvr>
                                      <p:to>
                                        <p:strVal val="visible"/>
                                      </p:to>
                                    </p:set>
                                    <p:animEffect transition="in" filter="fade">
                                      <p:cBhvr>
                                        <p:cTn id="39" dur="500"/>
                                        <p:tgtEl>
                                          <p:spTgt spid="11">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Tittel 1"/>
          <p:cNvSpPr>
            <a:spLocks noGrp="1"/>
          </p:cNvSpPr>
          <p:nvPr>
            <p:ph type="title"/>
          </p:nvPr>
        </p:nvSpPr>
        <p:spPr/>
        <p:txBody>
          <a:bodyPr/>
          <a:lstStyle/>
          <a:p>
            <a:pPr algn="l" eaLnBrk="1" hangingPunct="1">
              <a:defRPr/>
            </a:pPr>
            <a:r>
              <a:rPr lang="nb-NO" sz="4000" dirty="0" smtClean="0">
                <a:solidFill>
                  <a:schemeClr val="accent5">
                    <a:lumMod val="75000"/>
                  </a:schemeClr>
                </a:solidFill>
              </a:rPr>
              <a:t>Statistical evaluation – Silent alleles</a:t>
            </a:r>
          </a:p>
        </p:txBody>
      </p:sp>
      <p:sp>
        <p:nvSpPr>
          <p:cNvPr id="36866" name="Plassholder for innhold 2"/>
          <p:cNvSpPr>
            <a:spLocks noGrp="1"/>
          </p:cNvSpPr>
          <p:nvPr>
            <p:ph idx="1"/>
          </p:nvPr>
        </p:nvSpPr>
        <p:spPr>
          <a:xfrm>
            <a:off x="450850" y="1822450"/>
            <a:ext cx="8229600" cy="4525963"/>
          </a:xfrm>
        </p:spPr>
        <p:txBody>
          <a:bodyPr/>
          <a:lstStyle/>
          <a:p>
            <a:pPr marL="0" indent="0" eaLnBrk="1" hangingPunct="1">
              <a:lnSpc>
                <a:spcPct val="90000"/>
              </a:lnSpc>
              <a:buNone/>
            </a:pPr>
            <a:endParaRPr lang="nb-NO" sz="2400" dirty="0"/>
          </a:p>
          <a:p>
            <a:pPr marL="0" indent="0" eaLnBrk="1" hangingPunct="1">
              <a:buNone/>
            </a:pPr>
            <a:endParaRPr lang="nb-NO" dirty="0" smtClean="0"/>
          </a:p>
          <a:p>
            <a:pPr marL="0" indent="0" eaLnBrk="1" hangingPunct="1">
              <a:buNone/>
            </a:pPr>
            <a:endParaRPr lang="nb-NO" dirty="0" smtClean="0"/>
          </a:p>
        </p:txBody>
      </p:sp>
      <p:sp>
        <p:nvSpPr>
          <p:cNvPr id="7" name="Plassholder for innhold 2"/>
          <p:cNvSpPr txBox="1">
            <a:spLocks/>
          </p:cNvSpPr>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defTabSz="457200" rtl="0" eaLnBrk="0" fontAlgn="base" hangingPunct="0">
              <a:spcBef>
                <a:spcPct val="20000"/>
              </a:spcBef>
              <a:spcAft>
                <a:spcPct val="0"/>
              </a:spcAft>
              <a:buFont typeface="Arial" charset="0"/>
              <a:buChar char="•"/>
              <a:defRPr sz="3200" kern="1200">
                <a:solidFill>
                  <a:srgbClr val="003871"/>
                </a:solidFill>
                <a:latin typeface="+mn-lt"/>
                <a:ea typeface="+mn-ea"/>
                <a:cs typeface="+mn-cs"/>
              </a:defRPr>
            </a:lvl1pPr>
            <a:lvl2pPr marL="742950" indent="-285750" algn="l" defTabSz="457200" rtl="0" eaLnBrk="0" fontAlgn="base" hangingPunct="0">
              <a:spcBef>
                <a:spcPct val="20000"/>
              </a:spcBef>
              <a:spcAft>
                <a:spcPct val="0"/>
              </a:spcAft>
              <a:buFont typeface="Arial" charset="0"/>
              <a:buChar char="–"/>
              <a:defRPr sz="2800" kern="1200">
                <a:solidFill>
                  <a:srgbClr val="003871"/>
                </a:solidFill>
                <a:latin typeface="+mn-lt"/>
                <a:ea typeface="+mn-ea"/>
                <a:cs typeface="+mn-cs"/>
              </a:defRPr>
            </a:lvl2pPr>
            <a:lvl3pPr marL="1143000" indent="-228600" algn="l" defTabSz="457200" rtl="0" eaLnBrk="0" fontAlgn="base" hangingPunct="0">
              <a:spcBef>
                <a:spcPct val="20000"/>
              </a:spcBef>
              <a:spcAft>
                <a:spcPct val="0"/>
              </a:spcAft>
              <a:buFont typeface="Arial" charset="0"/>
              <a:buChar char="•"/>
              <a:defRPr sz="2400" kern="1200">
                <a:solidFill>
                  <a:srgbClr val="003871"/>
                </a:solidFill>
                <a:latin typeface="+mn-lt"/>
                <a:ea typeface="+mn-ea"/>
                <a:cs typeface="+mn-cs"/>
              </a:defRPr>
            </a:lvl3pPr>
            <a:lvl4pPr marL="1600200" indent="-228600" algn="l" defTabSz="457200" rtl="0" eaLnBrk="0" fontAlgn="base" hangingPunct="0">
              <a:spcBef>
                <a:spcPct val="20000"/>
              </a:spcBef>
              <a:spcAft>
                <a:spcPct val="0"/>
              </a:spcAft>
              <a:buFont typeface="Arial" charset="0"/>
              <a:buChar char="–"/>
              <a:defRPr sz="2000" kern="1200">
                <a:solidFill>
                  <a:srgbClr val="003871"/>
                </a:solidFill>
                <a:latin typeface="+mn-lt"/>
                <a:ea typeface="+mn-ea"/>
                <a:cs typeface="+mn-cs"/>
              </a:defRPr>
            </a:lvl4pPr>
            <a:lvl5pPr marL="2057400" indent="-228600" algn="l" defTabSz="457200" rtl="0" eaLnBrk="0" fontAlgn="base" hangingPunct="0">
              <a:spcBef>
                <a:spcPct val="20000"/>
              </a:spcBef>
              <a:spcAft>
                <a:spcPct val="0"/>
              </a:spcAft>
              <a:buFont typeface="Arial" charset="0"/>
              <a:buChar char="»"/>
              <a:defRPr sz="2000" kern="1200">
                <a:solidFill>
                  <a:srgbClr val="00387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eaLnBrk="1" hangingPunct="1">
              <a:lnSpc>
                <a:spcPct val="70000"/>
              </a:lnSpc>
              <a:buFontTx/>
              <a:buNone/>
            </a:pPr>
            <a:endParaRPr lang="nb-NO" sz="2800" dirty="0" smtClean="0"/>
          </a:p>
          <a:p>
            <a:pPr eaLnBrk="1" hangingPunct="1">
              <a:lnSpc>
                <a:spcPct val="70000"/>
              </a:lnSpc>
            </a:pPr>
            <a:endParaRPr lang="nb-NO" sz="2600" dirty="0" smtClean="0"/>
          </a:p>
          <a:p>
            <a:pPr eaLnBrk="1" hangingPunct="1">
              <a:lnSpc>
                <a:spcPct val="70000"/>
              </a:lnSpc>
            </a:pPr>
            <a:endParaRPr lang="nb-NO" sz="2600" dirty="0" smtClean="0"/>
          </a:p>
        </p:txBody>
      </p:sp>
      <p:sp>
        <p:nvSpPr>
          <p:cNvPr id="4" name="AutoShape 7" descr="Bildresultat för codis"/>
          <p:cNvSpPr>
            <a:spLocks noChangeAspect="1" noChangeArrowheads="1"/>
          </p:cNvSpPr>
          <p:nvPr/>
        </p:nvSpPr>
        <p:spPr bwMode="auto">
          <a:xfrm>
            <a:off x="155575" y="-144463"/>
            <a:ext cx="304800" cy="304801"/>
          </a:xfrm>
          <a:prstGeom prst="rect">
            <a:avLst/>
          </a:prstGeom>
          <a:noFill/>
          <a:extLst>
            <a:ext uri="{909E8E84-426E-40DD-AFC4-6F175D3DCCD1}">
              <a14:hiddenFill xmlns=""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nb-NO"/>
          </a:p>
        </p:txBody>
      </p:sp>
      <p:sp>
        <p:nvSpPr>
          <p:cNvPr id="9" name="Plassholder for innhold 2"/>
          <p:cNvSpPr txBox="1">
            <a:spLocks/>
          </p:cNvSpPr>
          <p:nvPr/>
        </p:nvSpPr>
        <p:spPr bwMode="auto">
          <a:xfrm>
            <a:off x="609600" y="17526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defTabSz="457200" rtl="0" eaLnBrk="0" fontAlgn="base" hangingPunct="0">
              <a:spcBef>
                <a:spcPct val="20000"/>
              </a:spcBef>
              <a:spcAft>
                <a:spcPct val="0"/>
              </a:spcAft>
              <a:buFont typeface="Arial" charset="0"/>
              <a:buChar char="•"/>
              <a:defRPr sz="3200" kern="1200">
                <a:solidFill>
                  <a:srgbClr val="003871"/>
                </a:solidFill>
                <a:latin typeface="+mn-lt"/>
                <a:ea typeface="+mn-ea"/>
                <a:cs typeface="+mn-cs"/>
              </a:defRPr>
            </a:lvl1pPr>
            <a:lvl2pPr marL="742950" indent="-285750" algn="l" defTabSz="457200" rtl="0" eaLnBrk="0" fontAlgn="base" hangingPunct="0">
              <a:spcBef>
                <a:spcPct val="20000"/>
              </a:spcBef>
              <a:spcAft>
                <a:spcPct val="0"/>
              </a:spcAft>
              <a:buFont typeface="Arial" charset="0"/>
              <a:buChar char="–"/>
              <a:defRPr sz="2800" kern="1200">
                <a:solidFill>
                  <a:srgbClr val="003871"/>
                </a:solidFill>
                <a:latin typeface="+mn-lt"/>
                <a:ea typeface="+mn-ea"/>
                <a:cs typeface="+mn-cs"/>
              </a:defRPr>
            </a:lvl2pPr>
            <a:lvl3pPr marL="1143000" indent="-228600" algn="l" defTabSz="457200" rtl="0" eaLnBrk="0" fontAlgn="base" hangingPunct="0">
              <a:spcBef>
                <a:spcPct val="20000"/>
              </a:spcBef>
              <a:spcAft>
                <a:spcPct val="0"/>
              </a:spcAft>
              <a:buFont typeface="Arial" charset="0"/>
              <a:buChar char="•"/>
              <a:defRPr sz="2400" kern="1200">
                <a:solidFill>
                  <a:srgbClr val="003871"/>
                </a:solidFill>
                <a:latin typeface="+mn-lt"/>
                <a:ea typeface="+mn-ea"/>
                <a:cs typeface="+mn-cs"/>
              </a:defRPr>
            </a:lvl3pPr>
            <a:lvl4pPr marL="1600200" indent="-228600" algn="l" defTabSz="457200" rtl="0" eaLnBrk="0" fontAlgn="base" hangingPunct="0">
              <a:spcBef>
                <a:spcPct val="20000"/>
              </a:spcBef>
              <a:spcAft>
                <a:spcPct val="0"/>
              </a:spcAft>
              <a:buFont typeface="Arial" charset="0"/>
              <a:buChar char="–"/>
              <a:defRPr sz="2000" kern="1200">
                <a:solidFill>
                  <a:srgbClr val="003871"/>
                </a:solidFill>
                <a:latin typeface="+mn-lt"/>
                <a:ea typeface="+mn-ea"/>
                <a:cs typeface="+mn-cs"/>
              </a:defRPr>
            </a:lvl4pPr>
            <a:lvl5pPr marL="2057400" indent="-228600" algn="l" defTabSz="457200" rtl="0" eaLnBrk="0" fontAlgn="base" hangingPunct="0">
              <a:spcBef>
                <a:spcPct val="20000"/>
              </a:spcBef>
              <a:spcAft>
                <a:spcPct val="0"/>
              </a:spcAft>
              <a:buFont typeface="Arial" charset="0"/>
              <a:buChar char="»"/>
              <a:defRPr sz="2000" kern="1200">
                <a:solidFill>
                  <a:srgbClr val="00387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lvl="2" eaLnBrk="1" hangingPunct="1">
              <a:lnSpc>
                <a:spcPct val="70000"/>
              </a:lnSpc>
              <a:buNone/>
            </a:pPr>
            <a:endParaRPr lang="nb-NO" dirty="0" smtClean="0"/>
          </a:p>
          <a:p>
            <a:pPr marL="457200" lvl="1" indent="0" eaLnBrk="1" hangingPunct="1">
              <a:lnSpc>
                <a:spcPct val="70000"/>
              </a:lnSpc>
              <a:buNone/>
            </a:pPr>
            <a:endParaRPr lang="nb-NO" sz="2000" dirty="0" smtClean="0"/>
          </a:p>
          <a:p>
            <a:pPr eaLnBrk="1" hangingPunct="1">
              <a:lnSpc>
                <a:spcPct val="70000"/>
              </a:lnSpc>
            </a:pPr>
            <a:endParaRPr lang="nb-NO" sz="2600" dirty="0" smtClean="0"/>
          </a:p>
          <a:p>
            <a:pPr eaLnBrk="1" hangingPunct="1">
              <a:lnSpc>
                <a:spcPct val="70000"/>
              </a:lnSpc>
            </a:pPr>
            <a:endParaRPr lang="nb-NO" sz="2600" dirty="0" smtClean="0"/>
          </a:p>
        </p:txBody>
      </p:sp>
      <p:sp>
        <p:nvSpPr>
          <p:cNvPr id="8" name="Plassholder for innhold 2"/>
          <p:cNvSpPr txBox="1">
            <a:spLocks/>
          </p:cNvSpPr>
          <p:nvPr/>
        </p:nvSpPr>
        <p:spPr bwMode="auto">
          <a:xfrm>
            <a:off x="609600" y="17526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defTabSz="457200" rtl="0" eaLnBrk="0" fontAlgn="base" hangingPunct="0">
              <a:spcBef>
                <a:spcPct val="20000"/>
              </a:spcBef>
              <a:spcAft>
                <a:spcPct val="0"/>
              </a:spcAft>
              <a:buFont typeface="Arial" charset="0"/>
              <a:buChar char="•"/>
              <a:defRPr sz="3200" kern="1200">
                <a:solidFill>
                  <a:srgbClr val="003871"/>
                </a:solidFill>
                <a:latin typeface="+mn-lt"/>
                <a:ea typeface="+mn-ea"/>
                <a:cs typeface="+mn-cs"/>
              </a:defRPr>
            </a:lvl1pPr>
            <a:lvl2pPr marL="742950" indent="-285750" algn="l" defTabSz="457200" rtl="0" eaLnBrk="0" fontAlgn="base" hangingPunct="0">
              <a:spcBef>
                <a:spcPct val="20000"/>
              </a:spcBef>
              <a:spcAft>
                <a:spcPct val="0"/>
              </a:spcAft>
              <a:buFont typeface="Arial" charset="0"/>
              <a:buChar char="–"/>
              <a:defRPr sz="2800" kern="1200">
                <a:solidFill>
                  <a:srgbClr val="003871"/>
                </a:solidFill>
                <a:latin typeface="+mn-lt"/>
                <a:ea typeface="+mn-ea"/>
                <a:cs typeface="+mn-cs"/>
              </a:defRPr>
            </a:lvl2pPr>
            <a:lvl3pPr marL="1143000" indent="-228600" algn="l" defTabSz="457200" rtl="0" eaLnBrk="0" fontAlgn="base" hangingPunct="0">
              <a:spcBef>
                <a:spcPct val="20000"/>
              </a:spcBef>
              <a:spcAft>
                <a:spcPct val="0"/>
              </a:spcAft>
              <a:buFont typeface="Arial" charset="0"/>
              <a:buChar char="•"/>
              <a:defRPr sz="2400" kern="1200">
                <a:solidFill>
                  <a:srgbClr val="003871"/>
                </a:solidFill>
                <a:latin typeface="+mn-lt"/>
                <a:ea typeface="+mn-ea"/>
                <a:cs typeface="+mn-cs"/>
              </a:defRPr>
            </a:lvl3pPr>
            <a:lvl4pPr marL="1600200" indent="-228600" algn="l" defTabSz="457200" rtl="0" eaLnBrk="0" fontAlgn="base" hangingPunct="0">
              <a:spcBef>
                <a:spcPct val="20000"/>
              </a:spcBef>
              <a:spcAft>
                <a:spcPct val="0"/>
              </a:spcAft>
              <a:buFont typeface="Arial" charset="0"/>
              <a:buChar char="–"/>
              <a:defRPr sz="2000" kern="1200">
                <a:solidFill>
                  <a:srgbClr val="003871"/>
                </a:solidFill>
                <a:latin typeface="+mn-lt"/>
                <a:ea typeface="+mn-ea"/>
                <a:cs typeface="+mn-cs"/>
              </a:defRPr>
            </a:lvl4pPr>
            <a:lvl5pPr marL="2057400" indent="-228600" algn="l" defTabSz="457200" rtl="0" eaLnBrk="0" fontAlgn="base" hangingPunct="0">
              <a:spcBef>
                <a:spcPct val="20000"/>
              </a:spcBef>
              <a:spcAft>
                <a:spcPct val="0"/>
              </a:spcAft>
              <a:buFont typeface="Arial" charset="0"/>
              <a:buChar char="»"/>
              <a:defRPr sz="2000" kern="1200">
                <a:solidFill>
                  <a:srgbClr val="00387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lvl="1" eaLnBrk="1" hangingPunct="1">
              <a:lnSpc>
                <a:spcPct val="70000"/>
              </a:lnSpc>
              <a:buNone/>
            </a:pPr>
            <a:r>
              <a:rPr lang="nb-NO" sz="2400" i="1" dirty="0" smtClean="0"/>
              <a:t>How do you treat the presence of silent alleles?</a:t>
            </a:r>
          </a:p>
          <a:p>
            <a:pPr lvl="1" eaLnBrk="1" hangingPunct="1">
              <a:lnSpc>
                <a:spcPct val="70000"/>
              </a:lnSpc>
              <a:buNone/>
            </a:pPr>
            <a:endParaRPr lang="nb-NO" dirty="0" smtClean="0"/>
          </a:p>
          <a:p>
            <a:pPr lvl="2" eaLnBrk="1" hangingPunct="1">
              <a:lnSpc>
                <a:spcPct val="70000"/>
              </a:lnSpc>
              <a:buNone/>
            </a:pPr>
            <a:r>
              <a:rPr lang="nb-NO" dirty="0" smtClean="0">
                <a:solidFill>
                  <a:srgbClr val="00B050"/>
                </a:solidFill>
              </a:rPr>
              <a:t>23% answered Never </a:t>
            </a:r>
          </a:p>
          <a:p>
            <a:pPr lvl="2" eaLnBrk="1" hangingPunct="1">
              <a:lnSpc>
                <a:spcPct val="70000"/>
              </a:lnSpc>
              <a:buNone/>
            </a:pPr>
            <a:r>
              <a:rPr lang="nb-NO" dirty="0" smtClean="0">
                <a:solidFill>
                  <a:srgbClr val="00B050"/>
                </a:solidFill>
              </a:rPr>
              <a:t>9% answered ”Always for homozygotes”</a:t>
            </a:r>
          </a:p>
          <a:p>
            <a:pPr lvl="2" eaLnBrk="1" hangingPunct="1">
              <a:lnSpc>
                <a:spcPct val="70000"/>
              </a:lnSpc>
              <a:buNone/>
            </a:pPr>
            <a:r>
              <a:rPr lang="nb-NO" dirty="0" smtClean="0">
                <a:solidFill>
                  <a:srgbClr val="00B050"/>
                </a:solidFill>
              </a:rPr>
              <a:t>51% answered ”Only for opposite homozygotes”</a:t>
            </a:r>
          </a:p>
          <a:p>
            <a:pPr lvl="2" eaLnBrk="1" hangingPunct="1">
              <a:lnSpc>
                <a:spcPct val="70000"/>
              </a:lnSpc>
              <a:buNone/>
            </a:pPr>
            <a:r>
              <a:rPr lang="nb-NO" dirty="0" smtClean="0">
                <a:solidFill>
                  <a:srgbClr val="00B050"/>
                </a:solidFill>
              </a:rPr>
              <a:t>14% answered ”Other”</a:t>
            </a:r>
          </a:p>
          <a:p>
            <a:pPr lvl="2" eaLnBrk="1" hangingPunct="1">
              <a:lnSpc>
                <a:spcPct val="70000"/>
              </a:lnSpc>
              <a:buNone/>
            </a:pPr>
            <a:endParaRPr lang="nb-NO" dirty="0" smtClean="0">
              <a:solidFill>
                <a:srgbClr val="00B050"/>
              </a:solidFill>
            </a:endParaRPr>
          </a:p>
          <a:p>
            <a:pPr lvl="2" eaLnBrk="1" hangingPunct="1">
              <a:lnSpc>
                <a:spcPct val="70000"/>
              </a:lnSpc>
              <a:buNone/>
            </a:pPr>
            <a:r>
              <a:rPr lang="nb-NO" sz="2000" dirty="0" smtClean="0">
                <a:solidFill>
                  <a:srgbClr val="0070C0"/>
                </a:solidFill>
              </a:rPr>
              <a:t>Examples of other answers</a:t>
            </a:r>
          </a:p>
          <a:p>
            <a:pPr lvl="2" eaLnBrk="1" hangingPunct="1">
              <a:lnSpc>
                <a:spcPct val="70000"/>
              </a:lnSpc>
              <a:buNone/>
            </a:pPr>
            <a:r>
              <a:rPr lang="en-US" sz="2000" i="1" dirty="0" smtClean="0">
                <a:solidFill>
                  <a:srgbClr val="0070C0"/>
                </a:solidFill>
              </a:rPr>
              <a:t>X (we use multiple PCR kits from different suppliers)</a:t>
            </a:r>
          </a:p>
          <a:p>
            <a:pPr lvl="2" eaLnBrk="1" hangingPunct="1">
              <a:lnSpc>
                <a:spcPct val="70000"/>
              </a:lnSpc>
              <a:buNone/>
            </a:pPr>
            <a:r>
              <a:rPr lang="en-US" sz="2000" i="1" dirty="0" smtClean="0">
                <a:solidFill>
                  <a:srgbClr val="0070C0"/>
                </a:solidFill>
              </a:rPr>
              <a:t>X (Only when single inconsistency)</a:t>
            </a:r>
          </a:p>
          <a:p>
            <a:pPr lvl="2" eaLnBrk="1" hangingPunct="1">
              <a:lnSpc>
                <a:spcPct val="70000"/>
              </a:lnSpc>
              <a:buNone/>
            </a:pPr>
            <a:r>
              <a:rPr lang="en-US" sz="2000" i="1" dirty="0" smtClean="0">
                <a:solidFill>
                  <a:srgbClr val="0070C0"/>
                </a:solidFill>
              </a:rPr>
              <a:t>X (depending on whether the </a:t>
            </a:r>
            <a:r>
              <a:rPr lang="en-US" sz="2000" i="1" dirty="0" err="1" smtClean="0">
                <a:solidFill>
                  <a:srgbClr val="0070C0"/>
                </a:solidFill>
              </a:rPr>
              <a:t>electropherogram</a:t>
            </a:r>
            <a:r>
              <a:rPr lang="en-US" sz="2000" i="1" dirty="0" smtClean="0">
                <a:solidFill>
                  <a:srgbClr val="0070C0"/>
                </a:solidFill>
              </a:rPr>
              <a:t> indicates a possible null allele)</a:t>
            </a:r>
            <a:endParaRPr lang="nb-NO" sz="2000" i="1" dirty="0" smtClean="0">
              <a:solidFill>
                <a:srgbClr val="0070C0"/>
              </a:solidFill>
            </a:endParaRPr>
          </a:p>
          <a:p>
            <a:pPr eaLnBrk="1" hangingPunct="1">
              <a:lnSpc>
                <a:spcPct val="70000"/>
              </a:lnSpc>
            </a:pPr>
            <a:endParaRPr lang="nb-NO" sz="2600" dirty="0" smtClean="0"/>
          </a:p>
          <a:p>
            <a:pPr eaLnBrk="1" hangingPunct="1">
              <a:lnSpc>
                <a:spcPct val="70000"/>
              </a:lnSpc>
            </a:pPr>
            <a:endParaRPr lang="nb-NO" sz="2600" dirty="0" smtClean="0"/>
          </a:p>
        </p:txBody>
      </p:sp>
    </p:spTree>
    <p:extLst>
      <p:ext uri="{BB962C8B-B14F-4D97-AF65-F5344CB8AC3E}">
        <p14:creationId xmlns="" xmlns:p14="http://schemas.microsoft.com/office/powerpoint/2010/main" val="39089633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fade">
                                      <p:cBhvr>
                                        <p:cTn id="7" dur="500"/>
                                        <p:tgtEl>
                                          <p:spTgt spid="8">
                                            <p:txEl>
                                              <p:pRg st="0" end="0"/>
                                            </p:txEl>
                                          </p:spTgt>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8">
                                            <p:txEl>
                                              <p:pRg st="2" end="2"/>
                                            </p:txEl>
                                          </p:spTgt>
                                        </p:tgtEl>
                                        <p:attrNameLst>
                                          <p:attrName>style.visibility</p:attrName>
                                        </p:attrNameLst>
                                      </p:cBhvr>
                                      <p:to>
                                        <p:strVal val="visible"/>
                                      </p:to>
                                    </p:set>
                                    <p:animEffect transition="in" filter="fade">
                                      <p:cBhvr>
                                        <p:cTn id="11" dur="500"/>
                                        <p:tgtEl>
                                          <p:spTgt spid="8">
                                            <p:txEl>
                                              <p:pRg st="2" end="2"/>
                                            </p:txEl>
                                          </p:spTgt>
                                        </p:tgtEl>
                                      </p:cBhvr>
                                    </p:animEffect>
                                  </p:childTnLst>
                                </p:cTn>
                              </p:par>
                            </p:childTnLst>
                          </p:cTn>
                        </p:par>
                        <p:par>
                          <p:cTn id="12" fill="hold">
                            <p:stCondLst>
                              <p:cond delay="1000"/>
                            </p:stCondLst>
                            <p:childTnLst>
                              <p:par>
                                <p:cTn id="13" presetID="10" presetClass="entr" presetSubtype="0" fill="hold" nodeType="afterEffect">
                                  <p:stCondLst>
                                    <p:cond delay="0"/>
                                  </p:stCondLst>
                                  <p:childTnLst>
                                    <p:set>
                                      <p:cBhvr>
                                        <p:cTn id="14" dur="1" fill="hold">
                                          <p:stCondLst>
                                            <p:cond delay="0"/>
                                          </p:stCondLst>
                                        </p:cTn>
                                        <p:tgtEl>
                                          <p:spTgt spid="8">
                                            <p:txEl>
                                              <p:pRg st="3" end="3"/>
                                            </p:txEl>
                                          </p:spTgt>
                                        </p:tgtEl>
                                        <p:attrNameLst>
                                          <p:attrName>style.visibility</p:attrName>
                                        </p:attrNameLst>
                                      </p:cBhvr>
                                      <p:to>
                                        <p:strVal val="visible"/>
                                      </p:to>
                                    </p:set>
                                    <p:animEffect transition="in" filter="fade">
                                      <p:cBhvr>
                                        <p:cTn id="15" dur="500"/>
                                        <p:tgtEl>
                                          <p:spTgt spid="8">
                                            <p:txEl>
                                              <p:pRg st="3" end="3"/>
                                            </p:txEl>
                                          </p:spTgt>
                                        </p:tgtEl>
                                      </p:cBhvr>
                                    </p:animEffect>
                                  </p:childTnLst>
                                </p:cTn>
                              </p:par>
                            </p:childTnLst>
                          </p:cTn>
                        </p:par>
                        <p:par>
                          <p:cTn id="16" fill="hold">
                            <p:stCondLst>
                              <p:cond delay="1500"/>
                            </p:stCondLst>
                            <p:childTnLst>
                              <p:par>
                                <p:cTn id="17" presetID="10" presetClass="entr" presetSubtype="0" fill="hold" nodeType="afterEffect">
                                  <p:stCondLst>
                                    <p:cond delay="0"/>
                                  </p:stCondLst>
                                  <p:childTnLst>
                                    <p:set>
                                      <p:cBhvr>
                                        <p:cTn id="18" dur="1" fill="hold">
                                          <p:stCondLst>
                                            <p:cond delay="0"/>
                                          </p:stCondLst>
                                        </p:cTn>
                                        <p:tgtEl>
                                          <p:spTgt spid="8">
                                            <p:txEl>
                                              <p:pRg st="4" end="4"/>
                                            </p:txEl>
                                          </p:spTgt>
                                        </p:tgtEl>
                                        <p:attrNameLst>
                                          <p:attrName>style.visibility</p:attrName>
                                        </p:attrNameLst>
                                      </p:cBhvr>
                                      <p:to>
                                        <p:strVal val="visible"/>
                                      </p:to>
                                    </p:set>
                                    <p:animEffect transition="in" filter="fade">
                                      <p:cBhvr>
                                        <p:cTn id="19" dur="500"/>
                                        <p:tgtEl>
                                          <p:spTgt spid="8">
                                            <p:txEl>
                                              <p:pRg st="4" end="4"/>
                                            </p:txEl>
                                          </p:spTgt>
                                        </p:tgtEl>
                                      </p:cBhvr>
                                    </p:animEffect>
                                  </p:childTnLst>
                                </p:cTn>
                              </p:par>
                            </p:childTnLst>
                          </p:cTn>
                        </p:par>
                        <p:par>
                          <p:cTn id="20" fill="hold">
                            <p:stCondLst>
                              <p:cond delay="2000"/>
                            </p:stCondLst>
                            <p:childTnLst>
                              <p:par>
                                <p:cTn id="21" presetID="10" presetClass="entr" presetSubtype="0" fill="hold" nodeType="afterEffect">
                                  <p:stCondLst>
                                    <p:cond delay="0"/>
                                  </p:stCondLst>
                                  <p:childTnLst>
                                    <p:set>
                                      <p:cBhvr>
                                        <p:cTn id="22" dur="1" fill="hold">
                                          <p:stCondLst>
                                            <p:cond delay="0"/>
                                          </p:stCondLst>
                                        </p:cTn>
                                        <p:tgtEl>
                                          <p:spTgt spid="8">
                                            <p:txEl>
                                              <p:pRg st="5" end="5"/>
                                            </p:txEl>
                                          </p:spTgt>
                                        </p:tgtEl>
                                        <p:attrNameLst>
                                          <p:attrName>style.visibility</p:attrName>
                                        </p:attrNameLst>
                                      </p:cBhvr>
                                      <p:to>
                                        <p:strVal val="visible"/>
                                      </p:to>
                                    </p:set>
                                    <p:animEffect transition="in" filter="fade">
                                      <p:cBhvr>
                                        <p:cTn id="23" dur="500"/>
                                        <p:tgtEl>
                                          <p:spTgt spid="8">
                                            <p:txEl>
                                              <p:pRg st="5" end="5"/>
                                            </p:txEl>
                                          </p:spTgt>
                                        </p:tgtEl>
                                      </p:cBhvr>
                                    </p:animEffect>
                                  </p:childTnLst>
                                </p:cTn>
                              </p:par>
                            </p:childTnLst>
                          </p:cTn>
                        </p:par>
                        <p:par>
                          <p:cTn id="24" fill="hold">
                            <p:stCondLst>
                              <p:cond delay="2500"/>
                            </p:stCondLst>
                            <p:childTnLst>
                              <p:par>
                                <p:cTn id="25" presetID="10" presetClass="entr" presetSubtype="0" fill="hold" nodeType="afterEffect">
                                  <p:stCondLst>
                                    <p:cond delay="0"/>
                                  </p:stCondLst>
                                  <p:childTnLst>
                                    <p:set>
                                      <p:cBhvr>
                                        <p:cTn id="26" dur="1" fill="hold">
                                          <p:stCondLst>
                                            <p:cond delay="0"/>
                                          </p:stCondLst>
                                        </p:cTn>
                                        <p:tgtEl>
                                          <p:spTgt spid="8">
                                            <p:txEl>
                                              <p:pRg st="7" end="7"/>
                                            </p:txEl>
                                          </p:spTgt>
                                        </p:tgtEl>
                                        <p:attrNameLst>
                                          <p:attrName>style.visibility</p:attrName>
                                        </p:attrNameLst>
                                      </p:cBhvr>
                                      <p:to>
                                        <p:strVal val="visible"/>
                                      </p:to>
                                    </p:set>
                                    <p:animEffect transition="in" filter="fade">
                                      <p:cBhvr>
                                        <p:cTn id="27" dur="500"/>
                                        <p:tgtEl>
                                          <p:spTgt spid="8">
                                            <p:txEl>
                                              <p:pRg st="7" end="7"/>
                                            </p:txEl>
                                          </p:spTgt>
                                        </p:tgtEl>
                                      </p:cBhvr>
                                    </p:animEffect>
                                  </p:childTnLst>
                                </p:cTn>
                              </p:par>
                            </p:childTnLst>
                          </p:cTn>
                        </p:par>
                        <p:par>
                          <p:cTn id="28" fill="hold">
                            <p:stCondLst>
                              <p:cond delay="3000"/>
                            </p:stCondLst>
                            <p:childTnLst>
                              <p:par>
                                <p:cTn id="29" presetID="10" presetClass="entr" presetSubtype="0" fill="hold" nodeType="afterEffect">
                                  <p:stCondLst>
                                    <p:cond delay="0"/>
                                  </p:stCondLst>
                                  <p:childTnLst>
                                    <p:set>
                                      <p:cBhvr>
                                        <p:cTn id="30" dur="1" fill="hold">
                                          <p:stCondLst>
                                            <p:cond delay="0"/>
                                          </p:stCondLst>
                                        </p:cTn>
                                        <p:tgtEl>
                                          <p:spTgt spid="8">
                                            <p:txEl>
                                              <p:pRg st="8" end="8"/>
                                            </p:txEl>
                                          </p:spTgt>
                                        </p:tgtEl>
                                        <p:attrNameLst>
                                          <p:attrName>style.visibility</p:attrName>
                                        </p:attrNameLst>
                                      </p:cBhvr>
                                      <p:to>
                                        <p:strVal val="visible"/>
                                      </p:to>
                                    </p:set>
                                    <p:animEffect transition="in" filter="fade">
                                      <p:cBhvr>
                                        <p:cTn id="31" dur="500"/>
                                        <p:tgtEl>
                                          <p:spTgt spid="8">
                                            <p:txEl>
                                              <p:pRg st="8" end="8"/>
                                            </p:txEl>
                                          </p:spTgt>
                                        </p:tgtEl>
                                      </p:cBhvr>
                                    </p:animEffect>
                                  </p:childTnLst>
                                </p:cTn>
                              </p:par>
                            </p:childTnLst>
                          </p:cTn>
                        </p:par>
                        <p:par>
                          <p:cTn id="32" fill="hold">
                            <p:stCondLst>
                              <p:cond delay="3500"/>
                            </p:stCondLst>
                            <p:childTnLst>
                              <p:par>
                                <p:cTn id="33" presetID="10" presetClass="entr" presetSubtype="0" fill="hold" nodeType="afterEffect">
                                  <p:stCondLst>
                                    <p:cond delay="0"/>
                                  </p:stCondLst>
                                  <p:childTnLst>
                                    <p:set>
                                      <p:cBhvr>
                                        <p:cTn id="34" dur="1" fill="hold">
                                          <p:stCondLst>
                                            <p:cond delay="0"/>
                                          </p:stCondLst>
                                        </p:cTn>
                                        <p:tgtEl>
                                          <p:spTgt spid="8">
                                            <p:txEl>
                                              <p:pRg st="9" end="9"/>
                                            </p:txEl>
                                          </p:spTgt>
                                        </p:tgtEl>
                                        <p:attrNameLst>
                                          <p:attrName>style.visibility</p:attrName>
                                        </p:attrNameLst>
                                      </p:cBhvr>
                                      <p:to>
                                        <p:strVal val="visible"/>
                                      </p:to>
                                    </p:set>
                                    <p:animEffect transition="in" filter="fade">
                                      <p:cBhvr>
                                        <p:cTn id="35" dur="500"/>
                                        <p:tgtEl>
                                          <p:spTgt spid="8">
                                            <p:txEl>
                                              <p:pRg st="9" end="9"/>
                                            </p:txEl>
                                          </p:spTgt>
                                        </p:tgtEl>
                                      </p:cBhvr>
                                    </p:animEffect>
                                  </p:childTnLst>
                                </p:cTn>
                              </p:par>
                            </p:childTnLst>
                          </p:cTn>
                        </p:par>
                        <p:par>
                          <p:cTn id="36" fill="hold">
                            <p:stCondLst>
                              <p:cond delay="4000"/>
                            </p:stCondLst>
                            <p:childTnLst>
                              <p:par>
                                <p:cTn id="37" presetID="10" presetClass="entr" presetSubtype="0" fill="hold" nodeType="afterEffect">
                                  <p:stCondLst>
                                    <p:cond delay="0"/>
                                  </p:stCondLst>
                                  <p:childTnLst>
                                    <p:set>
                                      <p:cBhvr>
                                        <p:cTn id="38" dur="1" fill="hold">
                                          <p:stCondLst>
                                            <p:cond delay="0"/>
                                          </p:stCondLst>
                                        </p:cTn>
                                        <p:tgtEl>
                                          <p:spTgt spid="8">
                                            <p:txEl>
                                              <p:pRg st="10" end="10"/>
                                            </p:txEl>
                                          </p:spTgt>
                                        </p:tgtEl>
                                        <p:attrNameLst>
                                          <p:attrName>style.visibility</p:attrName>
                                        </p:attrNameLst>
                                      </p:cBhvr>
                                      <p:to>
                                        <p:strVal val="visible"/>
                                      </p:to>
                                    </p:set>
                                    <p:animEffect transition="in" filter="fade">
                                      <p:cBhvr>
                                        <p:cTn id="39" dur="500"/>
                                        <p:tgtEl>
                                          <p:spTgt spid="8">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Tittel 1"/>
          <p:cNvSpPr>
            <a:spLocks noGrp="1"/>
          </p:cNvSpPr>
          <p:nvPr>
            <p:ph type="title"/>
          </p:nvPr>
        </p:nvSpPr>
        <p:spPr/>
        <p:txBody>
          <a:bodyPr/>
          <a:lstStyle/>
          <a:p>
            <a:pPr algn="l" eaLnBrk="1" hangingPunct="1">
              <a:defRPr/>
            </a:pPr>
            <a:r>
              <a:rPr lang="nb-NO" sz="4000" dirty="0" smtClean="0">
                <a:solidFill>
                  <a:schemeClr val="accent5">
                    <a:lumMod val="75000"/>
                  </a:schemeClr>
                </a:solidFill>
              </a:rPr>
              <a:t>Statistical evaluation – Mutations 1</a:t>
            </a:r>
          </a:p>
        </p:txBody>
      </p:sp>
      <p:sp>
        <p:nvSpPr>
          <p:cNvPr id="36866" name="Plassholder for innhold 2"/>
          <p:cNvSpPr>
            <a:spLocks noGrp="1"/>
          </p:cNvSpPr>
          <p:nvPr>
            <p:ph idx="1"/>
          </p:nvPr>
        </p:nvSpPr>
        <p:spPr>
          <a:xfrm>
            <a:off x="450850" y="1822450"/>
            <a:ext cx="8229600" cy="4525963"/>
          </a:xfrm>
        </p:spPr>
        <p:txBody>
          <a:bodyPr/>
          <a:lstStyle/>
          <a:p>
            <a:pPr marL="0" indent="0" eaLnBrk="1" hangingPunct="1">
              <a:lnSpc>
                <a:spcPct val="90000"/>
              </a:lnSpc>
              <a:buNone/>
            </a:pPr>
            <a:endParaRPr lang="nb-NO" sz="2400" dirty="0"/>
          </a:p>
          <a:p>
            <a:pPr marL="0" indent="0" eaLnBrk="1" hangingPunct="1">
              <a:buNone/>
            </a:pPr>
            <a:endParaRPr lang="nb-NO" dirty="0" smtClean="0"/>
          </a:p>
          <a:p>
            <a:pPr marL="0" indent="0" eaLnBrk="1" hangingPunct="1">
              <a:buNone/>
            </a:pPr>
            <a:endParaRPr lang="nb-NO" dirty="0" smtClean="0"/>
          </a:p>
        </p:txBody>
      </p:sp>
      <p:sp>
        <p:nvSpPr>
          <p:cNvPr id="7" name="Plassholder for innhold 2"/>
          <p:cNvSpPr txBox="1">
            <a:spLocks/>
          </p:cNvSpPr>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defTabSz="457200" rtl="0" eaLnBrk="0" fontAlgn="base" hangingPunct="0">
              <a:spcBef>
                <a:spcPct val="20000"/>
              </a:spcBef>
              <a:spcAft>
                <a:spcPct val="0"/>
              </a:spcAft>
              <a:buFont typeface="Arial" charset="0"/>
              <a:buChar char="•"/>
              <a:defRPr sz="3200" kern="1200">
                <a:solidFill>
                  <a:srgbClr val="003871"/>
                </a:solidFill>
                <a:latin typeface="+mn-lt"/>
                <a:ea typeface="+mn-ea"/>
                <a:cs typeface="+mn-cs"/>
              </a:defRPr>
            </a:lvl1pPr>
            <a:lvl2pPr marL="742950" indent="-285750" algn="l" defTabSz="457200" rtl="0" eaLnBrk="0" fontAlgn="base" hangingPunct="0">
              <a:spcBef>
                <a:spcPct val="20000"/>
              </a:spcBef>
              <a:spcAft>
                <a:spcPct val="0"/>
              </a:spcAft>
              <a:buFont typeface="Arial" charset="0"/>
              <a:buChar char="–"/>
              <a:defRPr sz="2800" kern="1200">
                <a:solidFill>
                  <a:srgbClr val="003871"/>
                </a:solidFill>
                <a:latin typeface="+mn-lt"/>
                <a:ea typeface="+mn-ea"/>
                <a:cs typeface="+mn-cs"/>
              </a:defRPr>
            </a:lvl2pPr>
            <a:lvl3pPr marL="1143000" indent="-228600" algn="l" defTabSz="457200" rtl="0" eaLnBrk="0" fontAlgn="base" hangingPunct="0">
              <a:spcBef>
                <a:spcPct val="20000"/>
              </a:spcBef>
              <a:spcAft>
                <a:spcPct val="0"/>
              </a:spcAft>
              <a:buFont typeface="Arial" charset="0"/>
              <a:buChar char="•"/>
              <a:defRPr sz="2400" kern="1200">
                <a:solidFill>
                  <a:srgbClr val="003871"/>
                </a:solidFill>
                <a:latin typeface="+mn-lt"/>
                <a:ea typeface="+mn-ea"/>
                <a:cs typeface="+mn-cs"/>
              </a:defRPr>
            </a:lvl3pPr>
            <a:lvl4pPr marL="1600200" indent="-228600" algn="l" defTabSz="457200" rtl="0" eaLnBrk="0" fontAlgn="base" hangingPunct="0">
              <a:spcBef>
                <a:spcPct val="20000"/>
              </a:spcBef>
              <a:spcAft>
                <a:spcPct val="0"/>
              </a:spcAft>
              <a:buFont typeface="Arial" charset="0"/>
              <a:buChar char="–"/>
              <a:defRPr sz="2000" kern="1200">
                <a:solidFill>
                  <a:srgbClr val="003871"/>
                </a:solidFill>
                <a:latin typeface="+mn-lt"/>
                <a:ea typeface="+mn-ea"/>
                <a:cs typeface="+mn-cs"/>
              </a:defRPr>
            </a:lvl4pPr>
            <a:lvl5pPr marL="2057400" indent="-228600" algn="l" defTabSz="457200" rtl="0" eaLnBrk="0" fontAlgn="base" hangingPunct="0">
              <a:spcBef>
                <a:spcPct val="20000"/>
              </a:spcBef>
              <a:spcAft>
                <a:spcPct val="0"/>
              </a:spcAft>
              <a:buFont typeface="Arial" charset="0"/>
              <a:buChar char="»"/>
              <a:defRPr sz="2000" kern="1200">
                <a:solidFill>
                  <a:srgbClr val="00387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eaLnBrk="1" hangingPunct="1">
              <a:lnSpc>
                <a:spcPct val="70000"/>
              </a:lnSpc>
              <a:buFontTx/>
              <a:buNone/>
            </a:pPr>
            <a:endParaRPr lang="nb-NO" sz="2800" dirty="0" smtClean="0"/>
          </a:p>
          <a:p>
            <a:pPr eaLnBrk="1" hangingPunct="1">
              <a:lnSpc>
                <a:spcPct val="70000"/>
              </a:lnSpc>
            </a:pPr>
            <a:endParaRPr lang="nb-NO" sz="2600" dirty="0" smtClean="0"/>
          </a:p>
          <a:p>
            <a:pPr eaLnBrk="1" hangingPunct="1">
              <a:lnSpc>
                <a:spcPct val="70000"/>
              </a:lnSpc>
            </a:pPr>
            <a:endParaRPr lang="nb-NO" sz="2600" dirty="0" smtClean="0"/>
          </a:p>
        </p:txBody>
      </p:sp>
      <p:sp>
        <p:nvSpPr>
          <p:cNvPr id="4" name="AutoShape 7" descr="Bildresultat för codis"/>
          <p:cNvSpPr>
            <a:spLocks noChangeAspect="1" noChangeArrowheads="1"/>
          </p:cNvSpPr>
          <p:nvPr/>
        </p:nvSpPr>
        <p:spPr bwMode="auto">
          <a:xfrm>
            <a:off x="155575" y="-144463"/>
            <a:ext cx="304800" cy="304801"/>
          </a:xfrm>
          <a:prstGeom prst="rect">
            <a:avLst/>
          </a:prstGeom>
          <a:noFill/>
          <a:extLst>
            <a:ext uri="{909E8E84-426E-40DD-AFC4-6F175D3DCCD1}">
              <a14:hiddenFill xmlns=""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nb-NO"/>
          </a:p>
        </p:txBody>
      </p:sp>
      <p:sp>
        <p:nvSpPr>
          <p:cNvPr id="9" name="Plassholder for innhold 2"/>
          <p:cNvSpPr txBox="1">
            <a:spLocks/>
          </p:cNvSpPr>
          <p:nvPr/>
        </p:nvSpPr>
        <p:spPr bwMode="auto">
          <a:xfrm>
            <a:off x="609600" y="17526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defTabSz="457200" rtl="0" eaLnBrk="0" fontAlgn="base" hangingPunct="0">
              <a:spcBef>
                <a:spcPct val="20000"/>
              </a:spcBef>
              <a:spcAft>
                <a:spcPct val="0"/>
              </a:spcAft>
              <a:buFont typeface="Arial" charset="0"/>
              <a:buChar char="•"/>
              <a:defRPr sz="3200" kern="1200">
                <a:solidFill>
                  <a:srgbClr val="003871"/>
                </a:solidFill>
                <a:latin typeface="+mn-lt"/>
                <a:ea typeface="+mn-ea"/>
                <a:cs typeface="+mn-cs"/>
              </a:defRPr>
            </a:lvl1pPr>
            <a:lvl2pPr marL="742950" indent="-285750" algn="l" defTabSz="457200" rtl="0" eaLnBrk="0" fontAlgn="base" hangingPunct="0">
              <a:spcBef>
                <a:spcPct val="20000"/>
              </a:spcBef>
              <a:spcAft>
                <a:spcPct val="0"/>
              </a:spcAft>
              <a:buFont typeface="Arial" charset="0"/>
              <a:buChar char="–"/>
              <a:defRPr sz="2800" kern="1200">
                <a:solidFill>
                  <a:srgbClr val="003871"/>
                </a:solidFill>
                <a:latin typeface="+mn-lt"/>
                <a:ea typeface="+mn-ea"/>
                <a:cs typeface="+mn-cs"/>
              </a:defRPr>
            </a:lvl2pPr>
            <a:lvl3pPr marL="1143000" indent="-228600" algn="l" defTabSz="457200" rtl="0" eaLnBrk="0" fontAlgn="base" hangingPunct="0">
              <a:spcBef>
                <a:spcPct val="20000"/>
              </a:spcBef>
              <a:spcAft>
                <a:spcPct val="0"/>
              </a:spcAft>
              <a:buFont typeface="Arial" charset="0"/>
              <a:buChar char="•"/>
              <a:defRPr sz="2400" kern="1200">
                <a:solidFill>
                  <a:srgbClr val="003871"/>
                </a:solidFill>
                <a:latin typeface="+mn-lt"/>
                <a:ea typeface="+mn-ea"/>
                <a:cs typeface="+mn-cs"/>
              </a:defRPr>
            </a:lvl3pPr>
            <a:lvl4pPr marL="1600200" indent="-228600" algn="l" defTabSz="457200" rtl="0" eaLnBrk="0" fontAlgn="base" hangingPunct="0">
              <a:spcBef>
                <a:spcPct val="20000"/>
              </a:spcBef>
              <a:spcAft>
                <a:spcPct val="0"/>
              </a:spcAft>
              <a:buFont typeface="Arial" charset="0"/>
              <a:buChar char="–"/>
              <a:defRPr sz="2000" kern="1200">
                <a:solidFill>
                  <a:srgbClr val="003871"/>
                </a:solidFill>
                <a:latin typeface="+mn-lt"/>
                <a:ea typeface="+mn-ea"/>
                <a:cs typeface="+mn-cs"/>
              </a:defRPr>
            </a:lvl4pPr>
            <a:lvl5pPr marL="2057400" indent="-228600" algn="l" defTabSz="457200" rtl="0" eaLnBrk="0" fontAlgn="base" hangingPunct="0">
              <a:spcBef>
                <a:spcPct val="20000"/>
              </a:spcBef>
              <a:spcAft>
                <a:spcPct val="0"/>
              </a:spcAft>
              <a:buFont typeface="Arial" charset="0"/>
              <a:buChar char="»"/>
              <a:defRPr sz="2000" kern="1200">
                <a:solidFill>
                  <a:srgbClr val="00387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lvl="2" eaLnBrk="1" hangingPunct="1">
              <a:lnSpc>
                <a:spcPct val="70000"/>
              </a:lnSpc>
              <a:buNone/>
            </a:pPr>
            <a:endParaRPr lang="nb-NO" dirty="0" smtClean="0"/>
          </a:p>
          <a:p>
            <a:pPr marL="457200" lvl="1" indent="0" eaLnBrk="1" hangingPunct="1">
              <a:lnSpc>
                <a:spcPct val="70000"/>
              </a:lnSpc>
              <a:buNone/>
            </a:pPr>
            <a:endParaRPr lang="nb-NO" sz="2000" dirty="0" smtClean="0"/>
          </a:p>
          <a:p>
            <a:pPr eaLnBrk="1" hangingPunct="1">
              <a:lnSpc>
                <a:spcPct val="70000"/>
              </a:lnSpc>
            </a:pPr>
            <a:endParaRPr lang="nb-NO" sz="2600" dirty="0" smtClean="0"/>
          </a:p>
          <a:p>
            <a:pPr eaLnBrk="1" hangingPunct="1">
              <a:lnSpc>
                <a:spcPct val="70000"/>
              </a:lnSpc>
            </a:pPr>
            <a:endParaRPr lang="nb-NO" sz="2600" dirty="0" smtClean="0"/>
          </a:p>
        </p:txBody>
      </p:sp>
      <p:sp>
        <p:nvSpPr>
          <p:cNvPr id="8" name="Plassholder for innhold 2"/>
          <p:cNvSpPr txBox="1">
            <a:spLocks/>
          </p:cNvSpPr>
          <p:nvPr/>
        </p:nvSpPr>
        <p:spPr bwMode="auto">
          <a:xfrm>
            <a:off x="609600" y="17526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defTabSz="457200" rtl="0" eaLnBrk="0" fontAlgn="base" hangingPunct="0">
              <a:spcBef>
                <a:spcPct val="20000"/>
              </a:spcBef>
              <a:spcAft>
                <a:spcPct val="0"/>
              </a:spcAft>
              <a:buFont typeface="Arial" charset="0"/>
              <a:buChar char="•"/>
              <a:defRPr sz="3200" kern="1200">
                <a:solidFill>
                  <a:srgbClr val="003871"/>
                </a:solidFill>
                <a:latin typeface="+mn-lt"/>
                <a:ea typeface="+mn-ea"/>
                <a:cs typeface="+mn-cs"/>
              </a:defRPr>
            </a:lvl1pPr>
            <a:lvl2pPr marL="742950" indent="-285750" algn="l" defTabSz="457200" rtl="0" eaLnBrk="0" fontAlgn="base" hangingPunct="0">
              <a:spcBef>
                <a:spcPct val="20000"/>
              </a:spcBef>
              <a:spcAft>
                <a:spcPct val="0"/>
              </a:spcAft>
              <a:buFont typeface="Arial" charset="0"/>
              <a:buChar char="–"/>
              <a:defRPr sz="2800" kern="1200">
                <a:solidFill>
                  <a:srgbClr val="003871"/>
                </a:solidFill>
                <a:latin typeface="+mn-lt"/>
                <a:ea typeface="+mn-ea"/>
                <a:cs typeface="+mn-cs"/>
              </a:defRPr>
            </a:lvl2pPr>
            <a:lvl3pPr marL="1143000" indent="-228600" algn="l" defTabSz="457200" rtl="0" eaLnBrk="0" fontAlgn="base" hangingPunct="0">
              <a:spcBef>
                <a:spcPct val="20000"/>
              </a:spcBef>
              <a:spcAft>
                <a:spcPct val="0"/>
              </a:spcAft>
              <a:buFont typeface="Arial" charset="0"/>
              <a:buChar char="•"/>
              <a:defRPr sz="2400" kern="1200">
                <a:solidFill>
                  <a:srgbClr val="003871"/>
                </a:solidFill>
                <a:latin typeface="+mn-lt"/>
                <a:ea typeface="+mn-ea"/>
                <a:cs typeface="+mn-cs"/>
              </a:defRPr>
            </a:lvl3pPr>
            <a:lvl4pPr marL="1600200" indent="-228600" algn="l" defTabSz="457200" rtl="0" eaLnBrk="0" fontAlgn="base" hangingPunct="0">
              <a:spcBef>
                <a:spcPct val="20000"/>
              </a:spcBef>
              <a:spcAft>
                <a:spcPct val="0"/>
              </a:spcAft>
              <a:buFont typeface="Arial" charset="0"/>
              <a:buChar char="–"/>
              <a:defRPr sz="2000" kern="1200">
                <a:solidFill>
                  <a:srgbClr val="003871"/>
                </a:solidFill>
                <a:latin typeface="+mn-lt"/>
                <a:ea typeface="+mn-ea"/>
                <a:cs typeface="+mn-cs"/>
              </a:defRPr>
            </a:lvl4pPr>
            <a:lvl5pPr marL="2057400" indent="-228600" algn="l" defTabSz="457200" rtl="0" eaLnBrk="0" fontAlgn="base" hangingPunct="0">
              <a:spcBef>
                <a:spcPct val="20000"/>
              </a:spcBef>
              <a:spcAft>
                <a:spcPct val="0"/>
              </a:spcAft>
              <a:buFont typeface="Arial" charset="0"/>
              <a:buChar char="»"/>
              <a:defRPr sz="2000" kern="1200">
                <a:solidFill>
                  <a:srgbClr val="00387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lvl="1" eaLnBrk="1" hangingPunct="1">
              <a:lnSpc>
                <a:spcPct val="70000"/>
              </a:lnSpc>
              <a:buNone/>
            </a:pPr>
            <a:r>
              <a:rPr lang="nb-NO" sz="2400" i="1" dirty="0" smtClean="0"/>
              <a:t>Do you use different probabilities for one, two step and n step mutations?</a:t>
            </a:r>
          </a:p>
          <a:p>
            <a:pPr lvl="1" eaLnBrk="1" hangingPunct="1">
              <a:lnSpc>
                <a:spcPct val="70000"/>
              </a:lnSpc>
              <a:buNone/>
            </a:pPr>
            <a:endParaRPr lang="nb-NO" dirty="0" smtClean="0"/>
          </a:p>
          <a:p>
            <a:pPr lvl="2" eaLnBrk="1" hangingPunct="1">
              <a:lnSpc>
                <a:spcPct val="70000"/>
              </a:lnSpc>
              <a:buNone/>
            </a:pPr>
            <a:r>
              <a:rPr lang="nb-NO" dirty="0" smtClean="0">
                <a:solidFill>
                  <a:srgbClr val="00B050"/>
                </a:solidFill>
              </a:rPr>
              <a:t>63% answered ”Yes”</a:t>
            </a:r>
          </a:p>
          <a:p>
            <a:pPr lvl="2" eaLnBrk="1" hangingPunct="1">
              <a:lnSpc>
                <a:spcPct val="70000"/>
              </a:lnSpc>
              <a:buNone/>
            </a:pPr>
            <a:r>
              <a:rPr lang="nb-NO" dirty="0" smtClean="0">
                <a:solidFill>
                  <a:srgbClr val="00B050"/>
                </a:solidFill>
              </a:rPr>
              <a:t>19% answered ”No”</a:t>
            </a:r>
          </a:p>
          <a:p>
            <a:pPr lvl="2" eaLnBrk="1" hangingPunct="1">
              <a:lnSpc>
                <a:spcPct val="70000"/>
              </a:lnSpc>
              <a:buNone/>
            </a:pPr>
            <a:r>
              <a:rPr lang="nb-NO" dirty="0" smtClean="0">
                <a:solidFill>
                  <a:srgbClr val="00B050"/>
                </a:solidFill>
              </a:rPr>
              <a:t>7% answered ”Only one steps are considered”</a:t>
            </a:r>
          </a:p>
          <a:p>
            <a:pPr lvl="2" eaLnBrk="1" hangingPunct="1">
              <a:lnSpc>
                <a:spcPct val="70000"/>
              </a:lnSpc>
              <a:buNone/>
            </a:pPr>
            <a:r>
              <a:rPr lang="nb-NO" dirty="0" smtClean="0">
                <a:solidFill>
                  <a:srgbClr val="00B050"/>
                </a:solidFill>
              </a:rPr>
              <a:t>14% answered ”Other”</a:t>
            </a:r>
          </a:p>
          <a:p>
            <a:pPr lvl="2" eaLnBrk="1" hangingPunct="1">
              <a:lnSpc>
                <a:spcPct val="70000"/>
              </a:lnSpc>
              <a:buNone/>
            </a:pPr>
            <a:endParaRPr lang="nb-NO" dirty="0" smtClean="0">
              <a:solidFill>
                <a:srgbClr val="00B050"/>
              </a:solidFill>
            </a:endParaRPr>
          </a:p>
          <a:p>
            <a:pPr lvl="2" eaLnBrk="1" hangingPunct="1">
              <a:lnSpc>
                <a:spcPct val="70000"/>
              </a:lnSpc>
              <a:buNone/>
            </a:pPr>
            <a:r>
              <a:rPr lang="nb-NO" sz="2000" dirty="0" smtClean="0">
                <a:solidFill>
                  <a:srgbClr val="0070C0"/>
                </a:solidFill>
              </a:rPr>
              <a:t>Examples of comments</a:t>
            </a:r>
          </a:p>
          <a:p>
            <a:pPr lvl="2" eaLnBrk="1" hangingPunct="1">
              <a:lnSpc>
                <a:spcPct val="70000"/>
              </a:lnSpc>
              <a:buNone/>
            </a:pPr>
            <a:r>
              <a:rPr lang="en-US" sz="2000" i="1" dirty="0" smtClean="0">
                <a:solidFill>
                  <a:srgbClr val="0070C0"/>
                </a:solidFill>
              </a:rPr>
              <a:t>X (1 step 10 time more frequent than 2 steps… Brenner's formulas)</a:t>
            </a:r>
          </a:p>
          <a:p>
            <a:pPr lvl="2" eaLnBrk="1" hangingPunct="1">
              <a:lnSpc>
                <a:spcPct val="70000"/>
              </a:lnSpc>
              <a:buNone/>
            </a:pPr>
            <a:r>
              <a:rPr lang="sv-SE" sz="2000" i="1" dirty="0" smtClean="0">
                <a:solidFill>
                  <a:srgbClr val="0070C0"/>
                </a:solidFill>
              </a:rPr>
              <a:t>X (0,1) </a:t>
            </a:r>
          </a:p>
          <a:p>
            <a:pPr lvl="2" eaLnBrk="1" hangingPunct="1">
              <a:lnSpc>
                <a:spcPct val="70000"/>
              </a:lnSpc>
              <a:buNone/>
            </a:pPr>
            <a:r>
              <a:rPr lang="en-US" sz="2000" i="1" dirty="0" smtClean="0">
                <a:solidFill>
                  <a:srgbClr val="0070C0"/>
                </a:solidFill>
              </a:rPr>
              <a:t>X (µ for 1-step, µ2 for 2-step (&gt;2 steps not considered)) </a:t>
            </a:r>
          </a:p>
          <a:p>
            <a:pPr lvl="2" eaLnBrk="1" hangingPunct="1">
              <a:lnSpc>
                <a:spcPct val="70000"/>
              </a:lnSpc>
              <a:buNone/>
            </a:pPr>
            <a:r>
              <a:rPr lang="en-US" sz="2000" i="1" dirty="0" smtClean="0">
                <a:solidFill>
                  <a:srgbClr val="0070C0"/>
                </a:solidFill>
              </a:rPr>
              <a:t>X (We use lower mutation probabilities for multi-step inconsistencies) </a:t>
            </a:r>
          </a:p>
          <a:p>
            <a:pPr lvl="2" eaLnBrk="1" hangingPunct="1">
              <a:lnSpc>
                <a:spcPct val="70000"/>
              </a:lnSpc>
              <a:buNone/>
            </a:pPr>
            <a:r>
              <a:rPr lang="en-US" sz="2000" i="1" dirty="0" smtClean="0">
                <a:solidFill>
                  <a:srgbClr val="0070C0"/>
                </a:solidFill>
              </a:rPr>
              <a:t>X (</a:t>
            </a:r>
            <a:r>
              <a:rPr lang="en-US" sz="2000" i="1" dirty="0" err="1" smtClean="0">
                <a:solidFill>
                  <a:srgbClr val="0070C0"/>
                </a:solidFill>
              </a:rPr>
              <a:t>Genoproof</a:t>
            </a:r>
            <a:r>
              <a:rPr lang="en-US" sz="2000" i="1" dirty="0" smtClean="0">
                <a:solidFill>
                  <a:srgbClr val="0070C0"/>
                </a:solidFill>
              </a:rPr>
              <a:t> used for mutation calculation) </a:t>
            </a:r>
          </a:p>
          <a:p>
            <a:pPr lvl="2" eaLnBrk="1" hangingPunct="1">
              <a:lnSpc>
                <a:spcPct val="70000"/>
              </a:lnSpc>
              <a:buNone/>
            </a:pPr>
            <a:r>
              <a:rPr lang="en-US" sz="2000" i="1" dirty="0" smtClean="0">
                <a:solidFill>
                  <a:srgbClr val="0070C0"/>
                </a:solidFill>
              </a:rPr>
              <a:t>X (as recommended by the statistical </a:t>
            </a:r>
            <a:r>
              <a:rPr lang="en-US" sz="2000" i="1" dirty="0" err="1" smtClean="0">
                <a:solidFill>
                  <a:srgbClr val="0070C0"/>
                </a:solidFill>
              </a:rPr>
              <a:t>programme</a:t>
            </a:r>
            <a:r>
              <a:rPr lang="en-US" sz="2000" i="1" dirty="0" smtClean="0">
                <a:solidFill>
                  <a:srgbClr val="0070C0"/>
                </a:solidFill>
              </a:rPr>
              <a:t> we use)</a:t>
            </a:r>
            <a:r>
              <a:rPr lang="en-US" sz="2000" dirty="0" smtClean="0"/>
              <a:t> </a:t>
            </a:r>
            <a:endParaRPr lang="en-US" sz="2000" i="1" dirty="0" smtClean="0">
              <a:solidFill>
                <a:srgbClr val="0070C0"/>
              </a:solidFill>
            </a:endParaRPr>
          </a:p>
          <a:p>
            <a:pPr eaLnBrk="1" hangingPunct="1">
              <a:lnSpc>
                <a:spcPct val="70000"/>
              </a:lnSpc>
            </a:pPr>
            <a:endParaRPr lang="nb-NO" sz="2600" dirty="0" smtClean="0"/>
          </a:p>
          <a:p>
            <a:pPr eaLnBrk="1" hangingPunct="1">
              <a:lnSpc>
                <a:spcPct val="70000"/>
              </a:lnSpc>
            </a:pPr>
            <a:endParaRPr lang="nb-NO" sz="2600" dirty="0" smtClean="0"/>
          </a:p>
        </p:txBody>
      </p:sp>
    </p:spTree>
    <p:extLst>
      <p:ext uri="{BB962C8B-B14F-4D97-AF65-F5344CB8AC3E}">
        <p14:creationId xmlns="" xmlns:p14="http://schemas.microsoft.com/office/powerpoint/2010/main" val="39089633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fade">
                                      <p:cBhvr>
                                        <p:cTn id="7" dur="500"/>
                                        <p:tgtEl>
                                          <p:spTgt spid="8">
                                            <p:txEl>
                                              <p:pRg st="0" end="0"/>
                                            </p:txEl>
                                          </p:spTgt>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8">
                                            <p:txEl>
                                              <p:pRg st="2" end="2"/>
                                            </p:txEl>
                                          </p:spTgt>
                                        </p:tgtEl>
                                        <p:attrNameLst>
                                          <p:attrName>style.visibility</p:attrName>
                                        </p:attrNameLst>
                                      </p:cBhvr>
                                      <p:to>
                                        <p:strVal val="visible"/>
                                      </p:to>
                                    </p:set>
                                    <p:animEffect transition="in" filter="fade">
                                      <p:cBhvr>
                                        <p:cTn id="11" dur="500"/>
                                        <p:tgtEl>
                                          <p:spTgt spid="8">
                                            <p:txEl>
                                              <p:pRg st="2" end="2"/>
                                            </p:txEl>
                                          </p:spTgt>
                                        </p:tgtEl>
                                      </p:cBhvr>
                                    </p:animEffect>
                                  </p:childTnLst>
                                </p:cTn>
                              </p:par>
                            </p:childTnLst>
                          </p:cTn>
                        </p:par>
                        <p:par>
                          <p:cTn id="12" fill="hold">
                            <p:stCondLst>
                              <p:cond delay="1000"/>
                            </p:stCondLst>
                            <p:childTnLst>
                              <p:par>
                                <p:cTn id="13" presetID="10" presetClass="entr" presetSubtype="0" fill="hold" nodeType="afterEffect">
                                  <p:stCondLst>
                                    <p:cond delay="0"/>
                                  </p:stCondLst>
                                  <p:childTnLst>
                                    <p:set>
                                      <p:cBhvr>
                                        <p:cTn id="14" dur="1" fill="hold">
                                          <p:stCondLst>
                                            <p:cond delay="0"/>
                                          </p:stCondLst>
                                        </p:cTn>
                                        <p:tgtEl>
                                          <p:spTgt spid="8">
                                            <p:txEl>
                                              <p:pRg st="3" end="3"/>
                                            </p:txEl>
                                          </p:spTgt>
                                        </p:tgtEl>
                                        <p:attrNameLst>
                                          <p:attrName>style.visibility</p:attrName>
                                        </p:attrNameLst>
                                      </p:cBhvr>
                                      <p:to>
                                        <p:strVal val="visible"/>
                                      </p:to>
                                    </p:set>
                                    <p:animEffect transition="in" filter="fade">
                                      <p:cBhvr>
                                        <p:cTn id="15" dur="500"/>
                                        <p:tgtEl>
                                          <p:spTgt spid="8">
                                            <p:txEl>
                                              <p:pRg st="3" end="3"/>
                                            </p:txEl>
                                          </p:spTgt>
                                        </p:tgtEl>
                                      </p:cBhvr>
                                    </p:animEffect>
                                  </p:childTnLst>
                                </p:cTn>
                              </p:par>
                            </p:childTnLst>
                          </p:cTn>
                        </p:par>
                        <p:par>
                          <p:cTn id="16" fill="hold">
                            <p:stCondLst>
                              <p:cond delay="1500"/>
                            </p:stCondLst>
                            <p:childTnLst>
                              <p:par>
                                <p:cTn id="17" presetID="10" presetClass="entr" presetSubtype="0" fill="hold" nodeType="afterEffect">
                                  <p:stCondLst>
                                    <p:cond delay="0"/>
                                  </p:stCondLst>
                                  <p:childTnLst>
                                    <p:set>
                                      <p:cBhvr>
                                        <p:cTn id="18" dur="1" fill="hold">
                                          <p:stCondLst>
                                            <p:cond delay="0"/>
                                          </p:stCondLst>
                                        </p:cTn>
                                        <p:tgtEl>
                                          <p:spTgt spid="8">
                                            <p:txEl>
                                              <p:pRg st="4" end="4"/>
                                            </p:txEl>
                                          </p:spTgt>
                                        </p:tgtEl>
                                        <p:attrNameLst>
                                          <p:attrName>style.visibility</p:attrName>
                                        </p:attrNameLst>
                                      </p:cBhvr>
                                      <p:to>
                                        <p:strVal val="visible"/>
                                      </p:to>
                                    </p:set>
                                    <p:animEffect transition="in" filter="fade">
                                      <p:cBhvr>
                                        <p:cTn id="19" dur="500"/>
                                        <p:tgtEl>
                                          <p:spTgt spid="8">
                                            <p:txEl>
                                              <p:pRg st="4" end="4"/>
                                            </p:txEl>
                                          </p:spTgt>
                                        </p:tgtEl>
                                      </p:cBhvr>
                                    </p:animEffect>
                                  </p:childTnLst>
                                </p:cTn>
                              </p:par>
                            </p:childTnLst>
                          </p:cTn>
                        </p:par>
                        <p:par>
                          <p:cTn id="20" fill="hold">
                            <p:stCondLst>
                              <p:cond delay="2000"/>
                            </p:stCondLst>
                            <p:childTnLst>
                              <p:par>
                                <p:cTn id="21" presetID="10" presetClass="entr" presetSubtype="0" fill="hold" nodeType="afterEffect">
                                  <p:stCondLst>
                                    <p:cond delay="0"/>
                                  </p:stCondLst>
                                  <p:childTnLst>
                                    <p:set>
                                      <p:cBhvr>
                                        <p:cTn id="22" dur="1" fill="hold">
                                          <p:stCondLst>
                                            <p:cond delay="0"/>
                                          </p:stCondLst>
                                        </p:cTn>
                                        <p:tgtEl>
                                          <p:spTgt spid="8">
                                            <p:txEl>
                                              <p:pRg st="5" end="5"/>
                                            </p:txEl>
                                          </p:spTgt>
                                        </p:tgtEl>
                                        <p:attrNameLst>
                                          <p:attrName>style.visibility</p:attrName>
                                        </p:attrNameLst>
                                      </p:cBhvr>
                                      <p:to>
                                        <p:strVal val="visible"/>
                                      </p:to>
                                    </p:set>
                                    <p:animEffect transition="in" filter="fade">
                                      <p:cBhvr>
                                        <p:cTn id="23" dur="500"/>
                                        <p:tgtEl>
                                          <p:spTgt spid="8">
                                            <p:txEl>
                                              <p:pRg st="5" end="5"/>
                                            </p:txEl>
                                          </p:spTgt>
                                        </p:tgtEl>
                                      </p:cBhvr>
                                    </p:animEffect>
                                  </p:childTnLst>
                                </p:cTn>
                              </p:par>
                            </p:childTnLst>
                          </p:cTn>
                        </p:par>
                        <p:par>
                          <p:cTn id="24" fill="hold">
                            <p:stCondLst>
                              <p:cond delay="2500"/>
                            </p:stCondLst>
                            <p:childTnLst>
                              <p:par>
                                <p:cTn id="25" presetID="10" presetClass="entr" presetSubtype="0" fill="hold" nodeType="afterEffect">
                                  <p:stCondLst>
                                    <p:cond delay="0"/>
                                  </p:stCondLst>
                                  <p:childTnLst>
                                    <p:set>
                                      <p:cBhvr>
                                        <p:cTn id="26" dur="1" fill="hold">
                                          <p:stCondLst>
                                            <p:cond delay="0"/>
                                          </p:stCondLst>
                                        </p:cTn>
                                        <p:tgtEl>
                                          <p:spTgt spid="8">
                                            <p:txEl>
                                              <p:pRg st="7" end="7"/>
                                            </p:txEl>
                                          </p:spTgt>
                                        </p:tgtEl>
                                        <p:attrNameLst>
                                          <p:attrName>style.visibility</p:attrName>
                                        </p:attrNameLst>
                                      </p:cBhvr>
                                      <p:to>
                                        <p:strVal val="visible"/>
                                      </p:to>
                                    </p:set>
                                    <p:animEffect transition="in" filter="fade">
                                      <p:cBhvr>
                                        <p:cTn id="27" dur="500"/>
                                        <p:tgtEl>
                                          <p:spTgt spid="8">
                                            <p:txEl>
                                              <p:pRg st="7" end="7"/>
                                            </p:txEl>
                                          </p:spTgt>
                                        </p:tgtEl>
                                      </p:cBhvr>
                                    </p:animEffect>
                                  </p:childTnLst>
                                </p:cTn>
                              </p:par>
                            </p:childTnLst>
                          </p:cTn>
                        </p:par>
                        <p:par>
                          <p:cTn id="28" fill="hold">
                            <p:stCondLst>
                              <p:cond delay="3000"/>
                            </p:stCondLst>
                            <p:childTnLst>
                              <p:par>
                                <p:cTn id="29" presetID="10" presetClass="entr" presetSubtype="0" fill="hold" nodeType="afterEffect">
                                  <p:stCondLst>
                                    <p:cond delay="0"/>
                                  </p:stCondLst>
                                  <p:childTnLst>
                                    <p:set>
                                      <p:cBhvr>
                                        <p:cTn id="30" dur="1" fill="hold">
                                          <p:stCondLst>
                                            <p:cond delay="0"/>
                                          </p:stCondLst>
                                        </p:cTn>
                                        <p:tgtEl>
                                          <p:spTgt spid="8">
                                            <p:txEl>
                                              <p:pRg st="8" end="8"/>
                                            </p:txEl>
                                          </p:spTgt>
                                        </p:tgtEl>
                                        <p:attrNameLst>
                                          <p:attrName>style.visibility</p:attrName>
                                        </p:attrNameLst>
                                      </p:cBhvr>
                                      <p:to>
                                        <p:strVal val="visible"/>
                                      </p:to>
                                    </p:set>
                                    <p:animEffect transition="in" filter="fade">
                                      <p:cBhvr>
                                        <p:cTn id="31" dur="500"/>
                                        <p:tgtEl>
                                          <p:spTgt spid="8">
                                            <p:txEl>
                                              <p:pRg st="8" end="8"/>
                                            </p:txEl>
                                          </p:spTgt>
                                        </p:tgtEl>
                                      </p:cBhvr>
                                    </p:animEffect>
                                  </p:childTnLst>
                                </p:cTn>
                              </p:par>
                            </p:childTnLst>
                          </p:cTn>
                        </p:par>
                        <p:par>
                          <p:cTn id="32" fill="hold">
                            <p:stCondLst>
                              <p:cond delay="3500"/>
                            </p:stCondLst>
                            <p:childTnLst>
                              <p:par>
                                <p:cTn id="33" presetID="10" presetClass="entr" presetSubtype="0" fill="hold" nodeType="afterEffect">
                                  <p:stCondLst>
                                    <p:cond delay="0"/>
                                  </p:stCondLst>
                                  <p:childTnLst>
                                    <p:set>
                                      <p:cBhvr>
                                        <p:cTn id="34" dur="1" fill="hold">
                                          <p:stCondLst>
                                            <p:cond delay="0"/>
                                          </p:stCondLst>
                                        </p:cTn>
                                        <p:tgtEl>
                                          <p:spTgt spid="8">
                                            <p:txEl>
                                              <p:pRg st="9" end="9"/>
                                            </p:txEl>
                                          </p:spTgt>
                                        </p:tgtEl>
                                        <p:attrNameLst>
                                          <p:attrName>style.visibility</p:attrName>
                                        </p:attrNameLst>
                                      </p:cBhvr>
                                      <p:to>
                                        <p:strVal val="visible"/>
                                      </p:to>
                                    </p:set>
                                    <p:animEffect transition="in" filter="fade">
                                      <p:cBhvr>
                                        <p:cTn id="35" dur="500"/>
                                        <p:tgtEl>
                                          <p:spTgt spid="8">
                                            <p:txEl>
                                              <p:pRg st="9" end="9"/>
                                            </p:txEl>
                                          </p:spTgt>
                                        </p:tgtEl>
                                      </p:cBhvr>
                                    </p:animEffect>
                                  </p:childTnLst>
                                </p:cTn>
                              </p:par>
                            </p:childTnLst>
                          </p:cTn>
                        </p:par>
                        <p:par>
                          <p:cTn id="36" fill="hold">
                            <p:stCondLst>
                              <p:cond delay="4000"/>
                            </p:stCondLst>
                            <p:childTnLst>
                              <p:par>
                                <p:cTn id="37" presetID="10" presetClass="entr" presetSubtype="0" fill="hold" nodeType="afterEffect">
                                  <p:stCondLst>
                                    <p:cond delay="0"/>
                                  </p:stCondLst>
                                  <p:childTnLst>
                                    <p:set>
                                      <p:cBhvr>
                                        <p:cTn id="38" dur="1" fill="hold">
                                          <p:stCondLst>
                                            <p:cond delay="0"/>
                                          </p:stCondLst>
                                        </p:cTn>
                                        <p:tgtEl>
                                          <p:spTgt spid="8">
                                            <p:txEl>
                                              <p:pRg st="10" end="10"/>
                                            </p:txEl>
                                          </p:spTgt>
                                        </p:tgtEl>
                                        <p:attrNameLst>
                                          <p:attrName>style.visibility</p:attrName>
                                        </p:attrNameLst>
                                      </p:cBhvr>
                                      <p:to>
                                        <p:strVal val="visible"/>
                                      </p:to>
                                    </p:set>
                                    <p:animEffect transition="in" filter="fade">
                                      <p:cBhvr>
                                        <p:cTn id="39" dur="500"/>
                                        <p:tgtEl>
                                          <p:spTgt spid="8">
                                            <p:txEl>
                                              <p:pRg st="10" end="10"/>
                                            </p:txEl>
                                          </p:spTgt>
                                        </p:tgtEl>
                                      </p:cBhvr>
                                    </p:animEffect>
                                  </p:childTnLst>
                                </p:cTn>
                              </p:par>
                            </p:childTnLst>
                          </p:cTn>
                        </p:par>
                        <p:par>
                          <p:cTn id="40" fill="hold">
                            <p:stCondLst>
                              <p:cond delay="4500"/>
                            </p:stCondLst>
                            <p:childTnLst>
                              <p:par>
                                <p:cTn id="41" presetID="10" presetClass="entr" presetSubtype="0" fill="hold" nodeType="afterEffect">
                                  <p:stCondLst>
                                    <p:cond delay="0"/>
                                  </p:stCondLst>
                                  <p:childTnLst>
                                    <p:set>
                                      <p:cBhvr>
                                        <p:cTn id="42" dur="1" fill="hold">
                                          <p:stCondLst>
                                            <p:cond delay="0"/>
                                          </p:stCondLst>
                                        </p:cTn>
                                        <p:tgtEl>
                                          <p:spTgt spid="8">
                                            <p:txEl>
                                              <p:pRg st="11" end="11"/>
                                            </p:txEl>
                                          </p:spTgt>
                                        </p:tgtEl>
                                        <p:attrNameLst>
                                          <p:attrName>style.visibility</p:attrName>
                                        </p:attrNameLst>
                                      </p:cBhvr>
                                      <p:to>
                                        <p:strVal val="visible"/>
                                      </p:to>
                                    </p:set>
                                    <p:animEffect transition="in" filter="fade">
                                      <p:cBhvr>
                                        <p:cTn id="43" dur="500"/>
                                        <p:tgtEl>
                                          <p:spTgt spid="8">
                                            <p:txEl>
                                              <p:pRg st="11" end="11"/>
                                            </p:txEl>
                                          </p:spTgt>
                                        </p:tgtEl>
                                      </p:cBhvr>
                                    </p:animEffect>
                                  </p:childTnLst>
                                </p:cTn>
                              </p:par>
                            </p:childTnLst>
                          </p:cTn>
                        </p:par>
                        <p:par>
                          <p:cTn id="44" fill="hold">
                            <p:stCondLst>
                              <p:cond delay="5000"/>
                            </p:stCondLst>
                            <p:childTnLst>
                              <p:par>
                                <p:cTn id="45" presetID="10" presetClass="entr" presetSubtype="0" fill="hold" nodeType="afterEffect">
                                  <p:stCondLst>
                                    <p:cond delay="0"/>
                                  </p:stCondLst>
                                  <p:childTnLst>
                                    <p:set>
                                      <p:cBhvr>
                                        <p:cTn id="46" dur="1" fill="hold">
                                          <p:stCondLst>
                                            <p:cond delay="0"/>
                                          </p:stCondLst>
                                        </p:cTn>
                                        <p:tgtEl>
                                          <p:spTgt spid="8">
                                            <p:txEl>
                                              <p:pRg st="12" end="12"/>
                                            </p:txEl>
                                          </p:spTgt>
                                        </p:tgtEl>
                                        <p:attrNameLst>
                                          <p:attrName>style.visibility</p:attrName>
                                        </p:attrNameLst>
                                      </p:cBhvr>
                                      <p:to>
                                        <p:strVal val="visible"/>
                                      </p:to>
                                    </p:set>
                                    <p:animEffect transition="in" filter="fade">
                                      <p:cBhvr>
                                        <p:cTn id="47" dur="500"/>
                                        <p:tgtEl>
                                          <p:spTgt spid="8">
                                            <p:txEl>
                                              <p:pRg st="12" end="12"/>
                                            </p:txEl>
                                          </p:spTgt>
                                        </p:tgtEl>
                                      </p:cBhvr>
                                    </p:animEffect>
                                  </p:childTnLst>
                                </p:cTn>
                              </p:par>
                            </p:childTnLst>
                          </p:cTn>
                        </p:par>
                        <p:par>
                          <p:cTn id="48" fill="hold">
                            <p:stCondLst>
                              <p:cond delay="5500"/>
                            </p:stCondLst>
                            <p:childTnLst>
                              <p:par>
                                <p:cTn id="49" presetID="10" presetClass="entr" presetSubtype="0" fill="hold" nodeType="afterEffect">
                                  <p:stCondLst>
                                    <p:cond delay="0"/>
                                  </p:stCondLst>
                                  <p:childTnLst>
                                    <p:set>
                                      <p:cBhvr>
                                        <p:cTn id="50" dur="1" fill="hold">
                                          <p:stCondLst>
                                            <p:cond delay="0"/>
                                          </p:stCondLst>
                                        </p:cTn>
                                        <p:tgtEl>
                                          <p:spTgt spid="8">
                                            <p:txEl>
                                              <p:pRg st="13" end="13"/>
                                            </p:txEl>
                                          </p:spTgt>
                                        </p:tgtEl>
                                        <p:attrNameLst>
                                          <p:attrName>style.visibility</p:attrName>
                                        </p:attrNameLst>
                                      </p:cBhvr>
                                      <p:to>
                                        <p:strVal val="visible"/>
                                      </p:to>
                                    </p:set>
                                    <p:animEffect transition="in" filter="fade">
                                      <p:cBhvr>
                                        <p:cTn id="51" dur="500"/>
                                        <p:tgtEl>
                                          <p:spTgt spid="8">
                                            <p:txEl>
                                              <p:pRg st="13" end="1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Tittel 1"/>
          <p:cNvSpPr>
            <a:spLocks noGrp="1"/>
          </p:cNvSpPr>
          <p:nvPr>
            <p:ph type="title"/>
          </p:nvPr>
        </p:nvSpPr>
        <p:spPr/>
        <p:txBody>
          <a:bodyPr/>
          <a:lstStyle/>
          <a:p>
            <a:pPr algn="l" eaLnBrk="1" hangingPunct="1">
              <a:defRPr/>
            </a:pPr>
            <a:r>
              <a:rPr lang="nb-NO" sz="4000" dirty="0" smtClean="0">
                <a:solidFill>
                  <a:schemeClr val="accent5">
                    <a:lumMod val="75000"/>
                  </a:schemeClr>
                </a:solidFill>
              </a:rPr>
              <a:t>Statistical evaluation – Mutations 2</a:t>
            </a:r>
          </a:p>
        </p:txBody>
      </p:sp>
      <p:sp>
        <p:nvSpPr>
          <p:cNvPr id="36866" name="Plassholder for innhold 2"/>
          <p:cNvSpPr>
            <a:spLocks noGrp="1"/>
          </p:cNvSpPr>
          <p:nvPr>
            <p:ph idx="1"/>
          </p:nvPr>
        </p:nvSpPr>
        <p:spPr>
          <a:xfrm>
            <a:off x="450850" y="1822450"/>
            <a:ext cx="8229600" cy="4525963"/>
          </a:xfrm>
        </p:spPr>
        <p:txBody>
          <a:bodyPr/>
          <a:lstStyle/>
          <a:p>
            <a:pPr marL="0" indent="0" eaLnBrk="1" hangingPunct="1">
              <a:lnSpc>
                <a:spcPct val="90000"/>
              </a:lnSpc>
              <a:buNone/>
            </a:pPr>
            <a:endParaRPr lang="nb-NO" sz="2400" dirty="0"/>
          </a:p>
          <a:p>
            <a:pPr marL="0" indent="0" eaLnBrk="1" hangingPunct="1">
              <a:buNone/>
            </a:pPr>
            <a:endParaRPr lang="nb-NO" dirty="0" smtClean="0"/>
          </a:p>
          <a:p>
            <a:pPr marL="0" indent="0" eaLnBrk="1" hangingPunct="1">
              <a:buNone/>
            </a:pPr>
            <a:endParaRPr lang="nb-NO" dirty="0" smtClean="0"/>
          </a:p>
        </p:txBody>
      </p:sp>
      <p:sp>
        <p:nvSpPr>
          <p:cNvPr id="7" name="Plassholder for innhold 2"/>
          <p:cNvSpPr txBox="1">
            <a:spLocks/>
          </p:cNvSpPr>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defTabSz="457200" rtl="0" eaLnBrk="0" fontAlgn="base" hangingPunct="0">
              <a:spcBef>
                <a:spcPct val="20000"/>
              </a:spcBef>
              <a:spcAft>
                <a:spcPct val="0"/>
              </a:spcAft>
              <a:buFont typeface="Arial" charset="0"/>
              <a:buChar char="•"/>
              <a:defRPr sz="3200" kern="1200">
                <a:solidFill>
                  <a:srgbClr val="003871"/>
                </a:solidFill>
                <a:latin typeface="+mn-lt"/>
                <a:ea typeface="+mn-ea"/>
                <a:cs typeface="+mn-cs"/>
              </a:defRPr>
            </a:lvl1pPr>
            <a:lvl2pPr marL="742950" indent="-285750" algn="l" defTabSz="457200" rtl="0" eaLnBrk="0" fontAlgn="base" hangingPunct="0">
              <a:spcBef>
                <a:spcPct val="20000"/>
              </a:spcBef>
              <a:spcAft>
                <a:spcPct val="0"/>
              </a:spcAft>
              <a:buFont typeface="Arial" charset="0"/>
              <a:buChar char="–"/>
              <a:defRPr sz="2800" kern="1200">
                <a:solidFill>
                  <a:srgbClr val="003871"/>
                </a:solidFill>
                <a:latin typeface="+mn-lt"/>
                <a:ea typeface="+mn-ea"/>
                <a:cs typeface="+mn-cs"/>
              </a:defRPr>
            </a:lvl2pPr>
            <a:lvl3pPr marL="1143000" indent="-228600" algn="l" defTabSz="457200" rtl="0" eaLnBrk="0" fontAlgn="base" hangingPunct="0">
              <a:spcBef>
                <a:spcPct val="20000"/>
              </a:spcBef>
              <a:spcAft>
                <a:spcPct val="0"/>
              </a:spcAft>
              <a:buFont typeface="Arial" charset="0"/>
              <a:buChar char="•"/>
              <a:defRPr sz="2400" kern="1200">
                <a:solidFill>
                  <a:srgbClr val="003871"/>
                </a:solidFill>
                <a:latin typeface="+mn-lt"/>
                <a:ea typeface="+mn-ea"/>
                <a:cs typeface="+mn-cs"/>
              </a:defRPr>
            </a:lvl3pPr>
            <a:lvl4pPr marL="1600200" indent="-228600" algn="l" defTabSz="457200" rtl="0" eaLnBrk="0" fontAlgn="base" hangingPunct="0">
              <a:spcBef>
                <a:spcPct val="20000"/>
              </a:spcBef>
              <a:spcAft>
                <a:spcPct val="0"/>
              </a:spcAft>
              <a:buFont typeface="Arial" charset="0"/>
              <a:buChar char="–"/>
              <a:defRPr sz="2000" kern="1200">
                <a:solidFill>
                  <a:srgbClr val="003871"/>
                </a:solidFill>
                <a:latin typeface="+mn-lt"/>
                <a:ea typeface="+mn-ea"/>
                <a:cs typeface="+mn-cs"/>
              </a:defRPr>
            </a:lvl4pPr>
            <a:lvl5pPr marL="2057400" indent="-228600" algn="l" defTabSz="457200" rtl="0" eaLnBrk="0" fontAlgn="base" hangingPunct="0">
              <a:spcBef>
                <a:spcPct val="20000"/>
              </a:spcBef>
              <a:spcAft>
                <a:spcPct val="0"/>
              </a:spcAft>
              <a:buFont typeface="Arial" charset="0"/>
              <a:buChar char="»"/>
              <a:defRPr sz="2000" kern="1200">
                <a:solidFill>
                  <a:srgbClr val="00387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eaLnBrk="1" hangingPunct="1">
              <a:lnSpc>
                <a:spcPct val="70000"/>
              </a:lnSpc>
              <a:buFontTx/>
              <a:buNone/>
            </a:pPr>
            <a:endParaRPr lang="nb-NO" sz="2800" dirty="0" smtClean="0"/>
          </a:p>
          <a:p>
            <a:pPr eaLnBrk="1" hangingPunct="1">
              <a:lnSpc>
                <a:spcPct val="70000"/>
              </a:lnSpc>
            </a:pPr>
            <a:endParaRPr lang="nb-NO" sz="2600" dirty="0" smtClean="0"/>
          </a:p>
          <a:p>
            <a:pPr eaLnBrk="1" hangingPunct="1">
              <a:lnSpc>
                <a:spcPct val="70000"/>
              </a:lnSpc>
            </a:pPr>
            <a:endParaRPr lang="nb-NO" sz="2600" dirty="0" smtClean="0"/>
          </a:p>
        </p:txBody>
      </p:sp>
      <p:sp>
        <p:nvSpPr>
          <p:cNvPr id="4" name="AutoShape 7" descr="Bildresultat för codis"/>
          <p:cNvSpPr>
            <a:spLocks noChangeAspect="1" noChangeArrowheads="1"/>
          </p:cNvSpPr>
          <p:nvPr/>
        </p:nvSpPr>
        <p:spPr bwMode="auto">
          <a:xfrm>
            <a:off x="155575" y="-144463"/>
            <a:ext cx="304800" cy="304801"/>
          </a:xfrm>
          <a:prstGeom prst="rect">
            <a:avLst/>
          </a:prstGeom>
          <a:noFill/>
          <a:extLst>
            <a:ext uri="{909E8E84-426E-40DD-AFC4-6F175D3DCCD1}">
              <a14:hiddenFill xmlns=""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nb-NO"/>
          </a:p>
        </p:txBody>
      </p:sp>
      <p:sp>
        <p:nvSpPr>
          <p:cNvPr id="9" name="Plassholder for innhold 2"/>
          <p:cNvSpPr txBox="1">
            <a:spLocks/>
          </p:cNvSpPr>
          <p:nvPr/>
        </p:nvSpPr>
        <p:spPr bwMode="auto">
          <a:xfrm>
            <a:off x="609600" y="17526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defTabSz="457200" rtl="0" eaLnBrk="0" fontAlgn="base" hangingPunct="0">
              <a:spcBef>
                <a:spcPct val="20000"/>
              </a:spcBef>
              <a:spcAft>
                <a:spcPct val="0"/>
              </a:spcAft>
              <a:buFont typeface="Arial" charset="0"/>
              <a:buChar char="•"/>
              <a:defRPr sz="3200" kern="1200">
                <a:solidFill>
                  <a:srgbClr val="003871"/>
                </a:solidFill>
                <a:latin typeface="+mn-lt"/>
                <a:ea typeface="+mn-ea"/>
                <a:cs typeface="+mn-cs"/>
              </a:defRPr>
            </a:lvl1pPr>
            <a:lvl2pPr marL="742950" indent="-285750" algn="l" defTabSz="457200" rtl="0" eaLnBrk="0" fontAlgn="base" hangingPunct="0">
              <a:spcBef>
                <a:spcPct val="20000"/>
              </a:spcBef>
              <a:spcAft>
                <a:spcPct val="0"/>
              </a:spcAft>
              <a:buFont typeface="Arial" charset="0"/>
              <a:buChar char="–"/>
              <a:defRPr sz="2800" kern="1200">
                <a:solidFill>
                  <a:srgbClr val="003871"/>
                </a:solidFill>
                <a:latin typeface="+mn-lt"/>
                <a:ea typeface="+mn-ea"/>
                <a:cs typeface="+mn-cs"/>
              </a:defRPr>
            </a:lvl2pPr>
            <a:lvl3pPr marL="1143000" indent="-228600" algn="l" defTabSz="457200" rtl="0" eaLnBrk="0" fontAlgn="base" hangingPunct="0">
              <a:spcBef>
                <a:spcPct val="20000"/>
              </a:spcBef>
              <a:spcAft>
                <a:spcPct val="0"/>
              </a:spcAft>
              <a:buFont typeface="Arial" charset="0"/>
              <a:buChar char="•"/>
              <a:defRPr sz="2400" kern="1200">
                <a:solidFill>
                  <a:srgbClr val="003871"/>
                </a:solidFill>
                <a:latin typeface="+mn-lt"/>
                <a:ea typeface="+mn-ea"/>
                <a:cs typeface="+mn-cs"/>
              </a:defRPr>
            </a:lvl3pPr>
            <a:lvl4pPr marL="1600200" indent="-228600" algn="l" defTabSz="457200" rtl="0" eaLnBrk="0" fontAlgn="base" hangingPunct="0">
              <a:spcBef>
                <a:spcPct val="20000"/>
              </a:spcBef>
              <a:spcAft>
                <a:spcPct val="0"/>
              </a:spcAft>
              <a:buFont typeface="Arial" charset="0"/>
              <a:buChar char="–"/>
              <a:defRPr sz="2000" kern="1200">
                <a:solidFill>
                  <a:srgbClr val="003871"/>
                </a:solidFill>
                <a:latin typeface="+mn-lt"/>
                <a:ea typeface="+mn-ea"/>
                <a:cs typeface="+mn-cs"/>
              </a:defRPr>
            </a:lvl4pPr>
            <a:lvl5pPr marL="2057400" indent="-228600" algn="l" defTabSz="457200" rtl="0" eaLnBrk="0" fontAlgn="base" hangingPunct="0">
              <a:spcBef>
                <a:spcPct val="20000"/>
              </a:spcBef>
              <a:spcAft>
                <a:spcPct val="0"/>
              </a:spcAft>
              <a:buFont typeface="Arial" charset="0"/>
              <a:buChar char="»"/>
              <a:defRPr sz="2000" kern="1200">
                <a:solidFill>
                  <a:srgbClr val="00387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lvl="2" eaLnBrk="1" hangingPunct="1">
              <a:lnSpc>
                <a:spcPct val="70000"/>
              </a:lnSpc>
              <a:buNone/>
            </a:pPr>
            <a:endParaRPr lang="nb-NO" dirty="0" smtClean="0"/>
          </a:p>
          <a:p>
            <a:pPr marL="457200" lvl="1" indent="0" eaLnBrk="1" hangingPunct="1">
              <a:lnSpc>
                <a:spcPct val="70000"/>
              </a:lnSpc>
              <a:buNone/>
            </a:pPr>
            <a:endParaRPr lang="nb-NO" sz="2000" dirty="0" smtClean="0"/>
          </a:p>
          <a:p>
            <a:pPr eaLnBrk="1" hangingPunct="1">
              <a:lnSpc>
                <a:spcPct val="70000"/>
              </a:lnSpc>
            </a:pPr>
            <a:endParaRPr lang="nb-NO" sz="2600" dirty="0" smtClean="0"/>
          </a:p>
          <a:p>
            <a:pPr eaLnBrk="1" hangingPunct="1">
              <a:lnSpc>
                <a:spcPct val="70000"/>
              </a:lnSpc>
            </a:pPr>
            <a:endParaRPr lang="nb-NO" sz="2600" dirty="0" smtClean="0"/>
          </a:p>
        </p:txBody>
      </p:sp>
      <p:sp>
        <p:nvSpPr>
          <p:cNvPr id="8" name="Plassholder for innhold 2"/>
          <p:cNvSpPr txBox="1">
            <a:spLocks/>
          </p:cNvSpPr>
          <p:nvPr/>
        </p:nvSpPr>
        <p:spPr bwMode="auto">
          <a:xfrm>
            <a:off x="609600" y="17526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defTabSz="457200" rtl="0" eaLnBrk="0" fontAlgn="base" hangingPunct="0">
              <a:spcBef>
                <a:spcPct val="20000"/>
              </a:spcBef>
              <a:spcAft>
                <a:spcPct val="0"/>
              </a:spcAft>
              <a:buFont typeface="Arial" charset="0"/>
              <a:buChar char="•"/>
              <a:defRPr sz="3200" kern="1200">
                <a:solidFill>
                  <a:srgbClr val="003871"/>
                </a:solidFill>
                <a:latin typeface="+mn-lt"/>
                <a:ea typeface="+mn-ea"/>
                <a:cs typeface="+mn-cs"/>
              </a:defRPr>
            </a:lvl1pPr>
            <a:lvl2pPr marL="742950" indent="-285750" algn="l" defTabSz="457200" rtl="0" eaLnBrk="0" fontAlgn="base" hangingPunct="0">
              <a:spcBef>
                <a:spcPct val="20000"/>
              </a:spcBef>
              <a:spcAft>
                <a:spcPct val="0"/>
              </a:spcAft>
              <a:buFont typeface="Arial" charset="0"/>
              <a:buChar char="–"/>
              <a:defRPr sz="2800" kern="1200">
                <a:solidFill>
                  <a:srgbClr val="003871"/>
                </a:solidFill>
                <a:latin typeface="+mn-lt"/>
                <a:ea typeface="+mn-ea"/>
                <a:cs typeface="+mn-cs"/>
              </a:defRPr>
            </a:lvl2pPr>
            <a:lvl3pPr marL="1143000" indent="-228600" algn="l" defTabSz="457200" rtl="0" eaLnBrk="0" fontAlgn="base" hangingPunct="0">
              <a:spcBef>
                <a:spcPct val="20000"/>
              </a:spcBef>
              <a:spcAft>
                <a:spcPct val="0"/>
              </a:spcAft>
              <a:buFont typeface="Arial" charset="0"/>
              <a:buChar char="•"/>
              <a:defRPr sz="2400" kern="1200">
                <a:solidFill>
                  <a:srgbClr val="003871"/>
                </a:solidFill>
                <a:latin typeface="+mn-lt"/>
                <a:ea typeface="+mn-ea"/>
                <a:cs typeface="+mn-cs"/>
              </a:defRPr>
            </a:lvl3pPr>
            <a:lvl4pPr marL="1600200" indent="-228600" algn="l" defTabSz="457200" rtl="0" eaLnBrk="0" fontAlgn="base" hangingPunct="0">
              <a:spcBef>
                <a:spcPct val="20000"/>
              </a:spcBef>
              <a:spcAft>
                <a:spcPct val="0"/>
              </a:spcAft>
              <a:buFont typeface="Arial" charset="0"/>
              <a:buChar char="–"/>
              <a:defRPr sz="2000" kern="1200">
                <a:solidFill>
                  <a:srgbClr val="003871"/>
                </a:solidFill>
                <a:latin typeface="+mn-lt"/>
                <a:ea typeface="+mn-ea"/>
                <a:cs typeface="+mn-cs"/>
              </a:defRPr>
            </a:lvl4pPr>
            <a:lvl5pPr marL="2057400" indent="-228600" algn="l" defTabSz="457200" rtl="0" eaLnBrk="0" fontAlgn="base" hangingPunct="0">
              <a:spcBef>
                <a:spcPct val="20000"/>
              </a:spcBef>
              <a:spcAft>
                <a:spcPct val="0"/>
              </a:spcAft>
              <a:buFont typeface="Arial" charset="0"/>
              <a:buChar char="»"/>
              <a:defRPr sz="2000" kern="1200">
                <a:solidFill>
                  <a:srgbClr val="00387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lvl="1" eaLnBrk="1" hangingPunct="1">
              <a:lnSpc>
                <a:spcPct val="70000"/>
              </a:lnSpc>
              <a:buNone/>
            </a:pPr>
            <a:r>
              <a:rPr lang="nb-NO" sz="2400" i="1" dirty="0" smtClean="0"/>
              <a:t>When do you consider an inconsiency as a mutation?</a:t>
            </a:r>
          </a:p>
          <a:p>
            <a:pPr lvl="1" eaLnBrk="1" hangingPunct="1">
              <a:lnSpc>
                <a:spcPct val="70000"/>
              </a:lnSpc>
              <a:buNone/>
            </a:pPr>
            <a:endParaRPr lang="nb-NO" dirty="0" smtClean="0"/>
          </a:p>
          <a:p>
            <a:pPr lvl="2" eaLnBrk="1" hangingPunct="1">
              <a:lnSpc>
                <a:spcPct val="70000"/>
              </a:lnSpc>
              <a:buNone/>
            </a:pPr>
            <a:r>
              <a:rPr lang="nb-NO" dirty="0" smtClean="0">
                <a:solidFill>
                  <a:srgbClr val="00B050"/>
                </a:solidFill>
              </a:rPr>
              <a:t>74% answered ”Yes”</a:t>
            </a:r>
          </a:p>
          <a:p>
            <a:pPr lvl="2" eaLnBrk="1" hangingPunct="1">
              <a:lnSpc>
                <a:spcPct val="70000"/>
              </a:lnSpc>
              <a:buNone/>
            </a:pPr>
            <a:r>
              <a:rPr lang="nb-NO" dirty="0" smtClean="0">
                <a:solidFill>
                  <a:srgbClr val="00B050"/>
                </a:solidFill>
              </a:rPr>
              <a:t>19% answered ”Always”</a:t>
            </a:r>
          </a:p>
          <a:p>
            <a:pPr lvl="2" eaLnBrk="1" hangingPunct="1">
              <a:lnSpc>
                <a:spcPct val="70000"/>
              </a:lnSpc>
              <a:buNone/>
            </a:pPr>
            <a:r>
              <a:rPr lang="nb-NO" dirty="0" smtClean="0">
                <a:solidFill>
                  <a:srgbClr val="00B050"/>
                </a:solidFill>
              </a:rPr>
              <a:t>2% answered ”Never”</a:t>
            </a:r>
          </a:p>
          <a:p>
            <a:pPr lvl="2" eaLnBrk="1" hangingPunct="1">
              <a:lnSpc>
                <a:spcPct val="70000"/>
              </a:lnSpc>
              <a:buNone/>
            </a:pPr>
            <a:r>
              <a:rPr lang="nb-NO" dirty="0" smtClean="0">
                <a:solidFill>
                  <a:srgbClr val="00B050"/>
                </a:solidFill>
              </a:rPr>
              <a:t>12% answered ”One step”</a:t>
            </a:r>
          </a:p>
          <a:p>
            <a:pPr lvl="2" eaLnBrk="1" hangingPunct="1">
              <a:lnSpc>
                <a:spcPct val="70000"/>
              </a:lnSpc>
              <a:buNone/>
            </a:pPr>
            <a:r>
              <a:rPr lang="nb-NO" dirty="0" smtClean="0">
                <a:solidFill>
                  <a:srgbClr val="00B050"/>
                </a:solidFill>
              </a:rPr>
              <a:t>19% answered ”Other”</a:t>
            </a:r>
          </a:p>
          <a:p>
            <a:pPr lvl="2" eaLnBrk="1" hangingPunct="1">
              <a:lnSpc>
                <a:spcPct val="70000"/>
              </a:lnSpc>
              <a:buNone/>
            </a:pPr>
            <a:endParaRPr lang="nb-NO" dirty="0" smtClean="0">
              <a:solidFill>
                <a:srgbClr val="00B050"/>
              </a:solidFill>
            </a:endParaRPr>
          </a:p>
          <a:p>
            <a:pPr lvl="2" eaLnBrk="1" hangingPunct="1">
              <a:lnSpc>
                <a:spcPct val="70000"/>
              </a:lnSpc>
              <a:buNone/>
            </a:pPr>
            <a:endParaRPr lang="nb-NO" dirty="0" smtClean="0">
              <a:solidFill>
                <a:srgbClr val="00B050"/>
              </a:solidFill>
            </a:endParaRPr>
          </a:p>
          <a:p>
            <a:pPr eaLnBrk="1" hangingPunct="1">
              <a:lnSpc>
                <a:spcPct val="70000"/>
              </a:lnSpc>
              <a:buNone/>
            </a:pPr>
            <a:endParaRPr lang="nb-NO" sz="2600" dirty="0" smtClean="0"/>
          </a:p>
          <a:p>
            <a:pPr eaLnBrk="1" hangingPunct="1">
              <a:lnSpc>
                <a:spcPct val="70000"/>
              </a:lnSpc>
            </a:pPr>
            <a:endParaRPr lang="nb-NO" sz="2600" dirty="0" smtClean="0"/>
          </a:p>
        </p:txBody>
      </p:sp>
    </p:spTree>
    <p:extLst>
      <p:ext uri="{BB962C8B-B14F-4D97-AF65-F5344CB8AC3E}">
        <p14:creationId xmlns="" xmlns:p14="http://schemas.microsoft.com/office/powerpoint/2010/main" val="39089633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fade">
                                      <p:cBhvr>
                                        <p:cTn id="7" dur="500"/>
                                        <p:tgtEl>
                                          <p:spTgt spid="8">
                                            <p:txEl>
                                              <p:pRg st="0" end="0"/>
                                            </p:txEl>
                                          </p:spTgt>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8">
                                            <p:txEl>
                                              <p:pRg st="2" end="2"/>
                                            </p:txEl>
                                          </p:spTgt>
                                        </p:tgtEl>
                                        <p:attrNameLst>
                                          <p:attrName>style.visibility</p:attrName>
                                        </p:attrNameLst>
                                      </p:cBhvr>
                                      <p:to>
                                        <p:strVal val="visible"/>
                                      </p:to>
                                    </p:set>
                                    <p:animEffect transition="in" filter="fade">
                                      <p:cBhvr>
                                        <p:cTn id="11" dur="500"/>
                                        <p:tgtEl>
                                          <p:spTgt spid="8">
                                            <p:txEl>
                                              <p:pRg st="2" end="2"/>
                                            </p:txEl>
                                          </p:spTgt>
                                        </p:tgtEl>
                                      </p:cBhvr>
                                    </p:animEffect>
                                  </p:childTnLst>
                                </p:cTn>
                              </p:par>
                            </p:childTnLst>
                          </p:cTn>
                        </p:par>
                        <p:par>
                          <p:cTn id="12" fill="hold">
                            <p:stCondLst>
                              <p:cond delay="1000"/>
                            </p:stCondLst>
                            <p:childTnLst>
                              <p:par>
                                <p:cTn id="13" presetID="10" presetClass="entr" presetSubtype="0" fill="hold" nodeType="afterEffect">
                                  <p:stCondLst>
                                    <p:cond delay="0"/>
                                  </p:stCondLst>
                                  <p:childTnLst>
                                    <p:set>
                                      <p:cBhvr>
                                        <p:cTn id="14" dur="1" fill="hold">
                                          <p:stCondLst>
                                            <p:cond delay="0"/>
                                          </p:stCondLst>
                                        </p:cTn>
                                        <p:tgtEl>
                                          <p:spTgt spid="8">
                                            <p:txEl>
                                              <p:pRg st="3" end="3"/>
                                            </p:txEl>
                                          </p:spTgt>
                                        </p:tgtEl>
                                        <p:attrNameLst>
                                          <p:attrName>style.visibility</p:attrName>
                                        </p:attrNameLst>
                                      </p:cBhvr>
                                      <p:to>
                                        <p:strVal val="visible"/>
                                      </p:to>
                                    </p:set>
                                    <p:animEffect transition="in" filter="fade">
                                      <p:cBhvr>
                                        <p:cTn id="15" dur="500"/>
                                        <p:tgtEl>
                                          <p:spTgt spid="8">
                                            <p:txEl>
                                              <p:pRg st="3" end="3"/>
                                            </p:txEl>
                                          </p:spTgt>
                                        </p:tgtEl>
                                      </p:cBhvr>
                                    </p:animEffect>
                                  </p:childTnLst>
                                </p:cTn>
                              </p:par>
                            </p:childTnLst>
                          </p:cTn>
                        </p:par>
                        <p:par>
                          <p:cTn id="16" fill="hold">
                            <p:stCondLst>
                              <p:cond delay="1500"/>
                            </p:stCondLst>
                            <p:childTnLst>
                              <p:par>
                                <p:cTn id="17" presetID="10" presetClass="entr" presetSubtype="0" fill="hold" nodeType="afterEffect">
                                  <p:stCondLst>
                                    <p:cond delay="0"/>
                                  </p:stCondLst>
                                  <p:childTnLst>
                                    <p:set>
                                      <p:cBhvr>
                                        <p:cTn id="18" dur="1" fill="hold">
                                          <p:stCondLst>
                                            <p:cond delay="0"/>
                                          </p:stCondLst>
                                        </p:cTn>
                                        <p:tgtEl>
                                          <p:spTgt spid="8">
                                            <p:txEl>
                                              <p:pRg st="4" end="4"/>
                                            </p:txEl>
                                          </p:spTgt>
                                        </p:tgtEl>
                                        <p:attrNameLst>
                                          <p:attrName>style.visibility</p:attrName>
                                        </p:attrNameLst>
                                      </p:cBhvr>
                                      <p:to>
                                        <p:strVal val="visible"/>
                                      </p:to>
                                    </p:set>
                                    <p:animEffect transition="in" filter="fade">
                                      <p:cBhvr>
                                        <p:cTn id="19" dur="500"/>
                                        <p:tgtEl>
                                          <p:spTgt spid="8">
                                            <p:txEl>
                                              <p:pRg st="4" end="4"/>
                                            </p:txEl>
                                          </p:spTgt>
                                        </p:tgtEl>
                                      </p:cBhvr>
                                    </p:animEffect>
                                  </p:childTnLst>
                                </p:cTn>
                              </p:par>
                            </p:childTnLst>
                          </p:cTn>
                        </p:par>
                        <p:par>
                          <p:cTn id="20" fill="hold">
                            <p:stCondLst>
                              <p:cond delay="2000"/>
                            </p:stCondLst>
                            <p:childTnLst>
                              <p:par>
                                <p:cTn id="21" presetID="10" presetClass="entr" presetSubtype="0" fill="hold" nodeType="afterEffect">
                                  <p:stCondLst>
                                    <p:cond delay="0"/>
                                  </p:stCondLst>
                                  <p:childTnLst>
                                    <p:set>
                                      <p:cBhvr>
                                        <p:cTn id="22" dur="1" fill="hold">
                                          <p:stCondLst>
                                            <p:cond delay="0"/>
                                          </p:stCondLst>
                                        </p:cTn>
                                        <p:tgtEl>
                                          <p:spTgt spid="8">
                                            <p:txEl>
                                              <p:pRg st="5" end="5"/>
                                            </p:txEl>
                                          </p:spTgt>
                                        </p:tgtEl>
                                        <p:attrNameLst>
                                          <p:attrName>style.visibility</p:attrName>
                                        </p:attrNameLst>
                                      </p:cBhvr>
                                      <p:to>
                                        <p:strVal val="visible"/>
                                      </p:to>
                                    </p:set>
                                    <p:animEffect transition="in" filter="fade">
                                      <p:cBhvr>
                                        <p:cTn id="23" dur="500"/>
                                        <p:tgtEl>
                                          <p:spTgt spid="8">
                                            <p:txEl>
                                              <p:pRg st="5" end="5"/>
                                            </p:txEl>
                                          </p:spTgt>
                                        </p:tgtEl>
                                      </p:cBhvr>
                                    </p:animEffect>
                                  </p:childTnLst>
                                </p:cTn>
                              </p:par>
                            </p:childTnLst>
                          </p:cTn>
                        </p:par>
                        <p:par>
                          <p:cTn id="24" fill="hold">
                            <p:stCondLst>
                              <p:cond delay="2500"/>
                            </p:stCondLst>
                            <p:childTnLst>
                              <p:par>
                                <p:cTn id="25" presetID="10" presetClass="entr" presetSubtype="0" fill="hold" nodeType="afterEffect">
                                  <p:stCondLst>
                                    <p:cond delay="0"/>
                                  </p:stCondLst>
                                  <p:childTnLst>
                                    <p:set>
                                      <p:cBhvr>
                                        <p:cTn id="26" dur="1" fill="hold">
                                          <p:stCondLst>
                                            <p:cond delay="0"/>
                                          </p:stCondLst>
                                        </p:cTn>
                                        <p:tgtEl>
                                          <p:spTgt spid="8">
                                            <p:txEl>
                                              <p:pRg st="6" end="6"/>
                                            </p:txEl>
                                          </p:spTgt>
                                        </p:tgtEl>
                                        <p:attrNameLst>
                                          <p:attrName>style.visibility</p:attrName>
                                        </p:attrNameLst>
                                      </p:cBhvr>
                                      <p:to>
                                        <p:strVal val="visible"/>
                                      </p:to>
                                    </p:set>
                                    <p:animEffect transition="in" filter="fade">
                                      <p:cBhvr>
                                        <p:cTn id="27" dur="500"/>
                                        <p:tgtEl>
                                          <p:spTgt spid="8">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Tittel 1"/>
          <p:cNvSpPr>
            <a:spLocks noGrp="1"/>
          </p:cNvSpPr>
          <p:nvPr>
            <p:ph type="title"/>
          </p:nvPr>
        </p:nvSpPr>
        <p:spPr/>
        <p:txBody>
          <a:bodyPr/>
          <a:lstStyle/>
          <a:p>
            <a:pPr algn="l" eaLnBrk="1" hangingPunct="1">
              <a:defRPr/>
            </a:pPr>
            <a:r>
              <a:rPr lang="nb-NO" sz="4000" dirty="0" smtClean="0">
                <a:solidFill>
                  <a:schemeClr val="accent5">
                    <a:lumMod val="75000"/>
                  </a:schemeClr>
                </a:solidFill>
              </a:rPr>
              <a:t>Statistical evaluation – Rare alleles</a:t>
            </a:r>
          </a:p>
        </p:txBody>
      </p:sp>
      <p:sp>
        <p:nvSpPr>
          <p:cNvPr id="36866" name="Plassholder for innhold 2"/>
          <p:cNvSpPr>
            <a:spLocks noGrp="1"/>
          </p:cNvSpPr>
          <p:nvPr>
            <p:ph idx="1"/>
          </p:nvPr>
        </p:nvSpPr>
        <p:spPr>
          <a:xfrm>
            <a:off x="450850" y="1822450"/>
            <a:ext cx="8229600" cy="4525963"/>
          </a:xfrm>
        </p:spPr>
        <p:txBody>
          <a:bodyPr/>
          <a:lstStyle/>
          <a:p>
            <a:pPr marL="0" indent="0" eaLnBrk="1" hangingPunct="1">
              <a:lnSpc>
                <a:spcPct val="90000"/>
              </a:lnSpc>
              <a:buNone/>
            </a:pPr>
            <a:endParaRPr lang="nb-NO" sz="2400" dirty="0"/>
          </a:p>
          <a:p>
            <a:pPr marL="0" indent="0" eaLnBrk="1" hangingPunct="1">
              <a:buNone/>
            </a:pPr>
            <a:endParaRPr lang="nb-NO" dirty="0" smtClean="0"/>
          </a:p>
          <a:p>
            <a:pPr marL="0" indent="0" eaLnBrk="1" hangingPunct="1">
              <a:buNone/>
            </a:pPr>
            <a:endParaRPr lang="nb-NO" dirty="0" smtClean="0"/>
          </a:p>
        </p:txBody>
      </p:sp>
      <p:sp>
        <p:nvSpPr>
          <p:cNvPr id="7" name="Plassholder for innhold 2"/>
          <p:cNvSpPr txBox="1">
            <a:spLocks/>
          </p:cNvSpPr>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defTabSz="457200" rtl="0" eaLnBrk="0" fontAlgn="base" hangingPunct="0">
              <a:spcBef>
                <a:spcPct val="20000"/>
              </a:spcBef>
              <a:spcAft>
                <a:spcPct val="0"/>
              </a:spcAft>
              <a:buFont typeface="Arial" charset="0"/>
              <a:buChar char="•"/>
              <a:defRPr sz="3200" kern="1200">
                <a:solidFill>
                  <a:srgbClr val="003871"/>
                </a:solidFill>
                <a:latin typeface="+mn-lt"/>
                <a:ea typeface="+mn-ea"/>
                <a:cs typeface="+mn-cs"/>
              </a:defRPr>
            </a:lvl1pPr>
            <a:lvl2pPr marL="742950" indent="-285750" algn="l" defTabSz="457200" rtl="0" eaLnBrk="0" fontAlgn="base" hangingPunct="0">
              <a:spcBef>
                <a:spcPct val="20000"/>
              </a:spcBef>
              <a:spcAft>
                <a:spcPct val="0"/>
              </a:spcAft>
              <a:buFont typeface="Arial" charset="0"/>
              <a:buChar char="–"/>
              <a:defRPr sz="2800" kern="1200">
                <a:solidFill>
                  <a:srgbClr val="003871"/>
                </a:solidFill>
                <a:latin typeface="+mn-lt"/>
                <a:ea typeface="+mn-ea"/>
                <a:cs typeface="+mn-cs"/>
              </a:defRPr>
            </a:lvl2pPr>
            <a:lvl3pPr marL="1143000" indent="-228600" algn="l" defTabSz="457200" rtl="0" eaLnBrk="0" fontAlgn="base" hangingPunct="0">
              <a:spcBef>
                <a:spcPct val="20000"/>
              </a:spcBef>
              <a:spcAft>
                <a:spcPct val="0"/>
              </a:spcAft>
              <a:buFont typeface="Arial" charset="0"/>
              <a:buChar char="•"/>
              <a:defRPr sz="2400" kern="1200">
                <a:solidFill>
                  <a:srgbClr val="003871"/>
                </a:solidFill>
                <a:latin typeface="+mn-lt"/>
                <a:ea typeface="+mn-ea"/>
                <a:cs typeface="+mn-cs"/>
              </a:defRPr>
            </a:lvl3pPr>
            <a:lvl4pPr marL="1600200" indent="-228600" algn="l" defTabSz="457200" rtl="0" eaLnBrk="0" fontAlgn="base" hangingPunct="0">
              <a:spcBef>
                <a:spcPct val="20000"/>
              </a:spcBef>
              <a:spcAft>
                <a:spcPct val="0"/>
              </a:spcAft>
              <a:buFont typeface="Arial" charset="0"/>
              <a:buChar char="–"/>
              <a:defRPr sz="2000" kern="1200">
                <a:solidFill>
                  <a:srgbClr val="003871"/>
                </a:solidFill>
                <a:latin typeface="+mn-lt"/>
                <a:ea typeface="+mn-ea"/>
                <a:cs typeface="+mn-cs"/>
              </a:defRPr>
            </a:lvl4pPr>
            <a:lvl5pPr marL="2057400" indent="-228600" algn="l" defTabSz="457200" rtl="0" eaLnBrk="0" fontAlgn="base" hangingPunct="0">
              <a:spcBef>
                <a:spcPct val="20000"/>
              </a:spcBef>
              <a:spcAft>
                <a:spcPct val="0"/>
              </a:spcAft>
              <a:buFont typeface="Arial" charset="0"/>
              <a:buChar char="»"/>
              <a:defRPr sz="2000" kern="1200">
                <a:solidFill>
                  <a:srgbClr val="00387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eaLnBrk="1" hangingPunct="1">
              <a:lnSpc>
                <a:spcPct val="70000"/>
              </a:lnSpc>
              <a:buFontTx/>
              <a:buNone/>
            </a:pPr>
            <a:endParaRPr lang="nb-NO" sz="2800" dirty="0" smtClean="0"/>
          </a:p>
          <a:p>
            <a:pPr eaLnBrk="1" hangingPunct="1">
              <a:lnSpc>
                <a:spcPct val="70000"/>
              </a:lnSpc>
            </a:pPr>
            <a:endParaRPr lang="nb-NO" sz="2600" dirty="0" smtClean="0"/>
          </a:p>
          <a:p>
            <a:pPr eaLnBrk="1" hangingPunct="1">
              <a:lnSpc>
                <a:spcPct val="70000"/>
              </a:lnSpc>
            </a:pPr>
            <a:endParaRPr lang="nb-NO" sz="2600" dirty="0" smtClean="0"/>
          </a:p>
        </p:txBody>
      </p:sp>
      <p:sp>
        <p:nvSpPr>
          <p:cNvPr id="4" name="AutoShape 7" descr="Bildresultat för codis"/>
          <p:cNvSpPr>
            <a:spLocks noChangeAspect="1" noChangeArrowheads="1"/>
          </p:cNvSpPr>
          <p:nvPr/>
        </p:nvSpPr>
        <p:spPr bwMode="auto">
          <a:xfrm>
            <a:off x="155575" y="-144463"/>
            <a:ext cx="304800" cy="304801"/>
          </a:xfrm>
          <a:prstGeom prst="rect">
            <a:avLst/>
          </a:prstGeom>
          <a:noFill/>
          <a:extLst>
            <a:ext uri="{909E8E84-426E-40DD-AFC4-6F175D3DCCD1}">
              <a14:hiddenFill xmlns=""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nb-NO"/>
          </a:p>
        </p:txBody>
      </p:sp>
      <p:sp>
        <p:nvSpPr>
          <p:cNvPr id="9" name="Plassholder for innhold 2"/>
          <p:cNvSpPr txBox="1">
            <a:spLocks/>
          </p:cNvSpPr>
          <p:nvPr/>
        </p:nvSpPr>
        <p:spPr bwMode="auto">
          <a:xfrm>
            <a:off x="609600" y="17526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defTabSz="457200" rtl="0" eaLnBrk="0" fontAlgn="base" hangingPunct="0">
              <a:spcBef>
                <a:spcPct val="20000"/>
              </a:spcBef>
              <a:spcAft>
                <a:spcPct val="0"/>
              </a:spcAft>
              <a:buFont typeface="Arial" charset="0"/>
              <a:buChar char="•"/>
              <a:defRPr sz="3200" kern="1200">
                <a:solidFill>
                  <a:srgbClr val="003871"/>
                </a:solidFill>
                <a:latin typeface="+mn-lt"/>
                <a:ea typeface="+mn-ea"/>
                <a:cs typeface="+mn-cs"/>
              </a:defRPr>
            </a:lvl1pPr>
            <a:lvl2pPr marL="742950" indent="-285750" algn="l" defTabSz="457200" rtl="0" eaLnBrk="0" fontAlgn="base" hangingPunct="0">
              <a:spcBef>
                <a:spcPct val="20000"/>
              </a:spcBef>
              <a:spcAft>
                <a:spcPct val="0"/>
              </a:spcAft>
              <a:buFont typeface="Arial" charset="0"/>
              <a:buChar char="–"/>
              <a:defRPr sz="2800" kern="1200">
                <a:solidFill>
                  <a:srgbClr val="003871"/>
                </a:solidFill>
                <a:latin typeface="+mn-lt"/>
                <a:ea typeface="+mn-ea"/>
                <a:cs typeface="+mn-cs"/>
              </a:defRPr>
            </a:lvl2pPr>
            <a:lvl3pPr marL="1143000" indent="-228600" algn="l" defTabSz="457200" rtl="0" eaLnBrk="0" fontAlgn="base" hangingPunct="0">
              <a:spcBef>
                <a:spcPct val="20000"/>
              </a:spcBef>
              <a:spcAft>
                <a:spcPct val="0"/>
              </a:spcAft>
              <a:buFont typeface="Arial" charset="0"/>
              <a:buChar char="•"/>
              <a:defRPr sz="2400" kern="1200">
                <a:solidFill>
                  <a:srgbClr val="003871"/>
                </a:solidFill>
                <a:latin typeface="+mn-lt"/>
                <a:ea typeface="+mn-ea"/>
                <a:cs typeface="+mn-cs"/>
              </a:defRPr>
            </a:lvl3pPr>
            <a:lvl4pPr marL="1600200" indent="-228600" algn="l" defTabSz="457200" rtl="0" eaLnBrk="0" fontAlgn="base" hangingPunct="0">
              <a:spcBef>
                <a:spcPct val="20000"/>
              </a:spcBef>
              <a:spcAft>
                <a:spcPct val="0"/>
              </a:spcAft>
              <a:buFont typeface="Arial" charset="0"/>
              <a:buChar char="–"/>
              <a:defRPr sz="2000" kern="1200">
                <a:solidFill>
                  <a:srgbClr val="003871"/>
                </a:solidFill>
                <a:latin typeface="+mn-lt"/>
                <a:ea typeface="+mn-ea"/>
                <a:cs typeface="+mn-cs"/>
              </a:defRPr>
            </a:lvl4pPr>
            <a:lvl5pPr marL="2057400" indent="-228600" algn="l" defTabSz="457200" rtl="0" eaLnBrk="0" fontAlgn="base" hangingPunct="0">
              <a:spcBef>
                <a:spcPct val="20000"/>
              </a:spcBef>
              <a:spcAft>
                <a:spcPct val="0"/>
              </a:spcAft>
              <a:buFont typeface="Arial" charset="0"/>
              <a:buChar char="»"/>
              <a:defRPr sz="2000" kern="1200">
                <a:solidFill>
                  <a:srgbClr val="00387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lvl="2" eaLnBrk="1" hangingPunct="1">
              <a:lnSpc>
                <a:spcPct val="70000"/>
              </a:lnSpc>
              <a:buNone/>
            </a:pPr>
            <a:endParaRPr lang="nb-NO" dirty="0" smtClean="0"/>
          </a:p>
          <a:p>
            <a:pPr marL="457200" lvl="1" indent="0" eaLnBrk="1" hangingPunct="1">
              <a:lnSpc>
                <a:spcPct val="70000"/>
              </a:lnSpc>
              <a:buNone/>
            </a:pPr>
            <a:endParaRPr lang="nb-NO" sz="2000" dirty="0" smtClean="0"/>
          </a:p>
          <a:p>
            <a:pPr eaLnBrk="1" hangingPunct="1">
              <a:lnSpc>
                <a:spcPct val="70000"/>
              </a:lnSpc>
            </a:pPr>
            <a:endParaRPr lang="nb-NO" sz="2600" dirty="0" smtClean="0"/>
          </a:p>
          <a:p>
            <a:pPr eaLnBrk="1" hangingPunct="1">
              <a:lnSpc>
                <a:spcPct val="70000"/>
              </a:lnSpc>
            </a:pPr>
            <a:endParaRPr lang="nb-NO" sz="2600" dirty="0" smtClean="0"/>
          </a:p>
        </p:txBody>
      </p:sp>
      <p:sp>
        <p:nvSpPr>
          <p:cNvPr id="8" name="Plassholder for innhold 2"/>
          <p:cNvSpPr txBox="1">
            <a:spLocks/>
          </p:cNvSpPr>
          <p:nvPr/>
        </p:nvSpPr>
        <p:spPr bwMode="auto">
          <a:xfrm>
            <a:off x="609600" y="17526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defTabSz="457200" rtl="0" eaLnBrk="0" fontAlgn="base" hangingPunct="0">
              <a:spcBef>
                <a:spcPct val="20000"/>
              </a:spcBef>
              <a:spcAft>
                <a:spcPct val="0"/>
              </a:spcAft>
              <a:buFont typeface="Arial" charset="0"/>
              <a:buChar char="•"/>
              <a:defRPr sz="3200" kern="1200">
                <a:solidFill>
                  <a:srgbClr val="003871"/>
                </a:solidFill>
                <a:latin typeface="+mn-lt"/>
                <a:ea typeface="+mn-ea"/>
                <a:cs typeface="+mn-cs"/>
              </a:defRPr>
            </a:lvl1pPr>
            <a:lvl2pPr marL="742950" indent="-285750" algn="l" defTabSz="457200" rtl="0" eaLnBrk="0" fontAlgn="base" hangingPunct="0">
              <a:spcBef>
                <a:spcPct val="20000"/>
              </a:spcBef>
              <a:spcAft>
                <a:spcPct val="0"/>
              </a:spcAft>
              <a:buFont typeface="Arial" charset="0"/>
              <a:buChar char="–"/>
              <a:defRPr sz="2800" kern="1200">
                <a:solidFill>
                  <a:srgbClr val="003871"/>
                </a:solidFill>
                <a:latin typeface="+mn-lt"/>
                <a:ea typeface="+mn-ea"/>
                <a:cs typeface="+mn-cs"/>
              </a:defRPr>
            </a:lvl2pPr>
            <a:lvl3pPr marL="1143000" indent="-228600" algn="l" defTabSz="457200" rtl="0" eaLnBrk="0" fontAlgn="base" hangingPunct="0">
              <a:spcBef>
                <a:spcPct val="20000"/>
              </a:spcBef>
              <a:spcAft>
                <a:spcPct val="0"/>
              </a:spcAft>
              <a:buFont typeface="Arial" charset="0"/>
              <a:buChar char="•"/>
              <a:defRPr sz="2400" kern="1200">
                <a:solidFill>
                  <a:srgbClr val="003871"/>
                </a:solidFill>
                <a:latin typeface="+mn-lt"/>
                <a:ea typeface="+mn-ea"/>
                <a:cs typeface="+mn-cs"/>
              </a:defRPr>
            </a:lvl3pPr>
            <a:lvl4pPr marL="1600200" indent="-228600" algn="l" defTabSz="457200" rtl="0" eaLnBrk="0" fontAlgn="base" hangingPunct="0">
              <a:spcBef>
                <a:spcPct val="20000"/>
              </a:spcBef>
              <a:spcAft>
                <a:spcPct val="0"/>
              </a:spcAft>
              <a:buFont typeface="Arial" charset="0"/>
              <a:buChar char="–"/>
              <a:defRPr sz="2000" kern="1200">
                <a:solidFill>
                  <a:srgbClr val="003871"/>
                </a:solidFill>
                <a:latin typeface="+mn-lt"/>
                <a:ea typeface="+mn-ea"/>
                <a:cs typeface="+mn-cs"/>
              </a:defRPr>
            </a:lvl4pPr>
            <a:lvl5pPr marL="2057400" indent="-228600" algn="l" defTabSz="457200" rtl="0" eaLnBrk="0" fontAlgn="base" hangingPunct="0">
              <a:spcBef>
                <a:spcPct val="20000"/>
              </a:spcBef>
              <a:spcAft>
                <a:spcPct val="0"/>
              </a:spcAft>
              <a:buFont typeface="Arial" charset="0"/>
              <a:buChar char="»"/>
              <a:defRPr sz="2000" kern="1200">
                <a:solidFill>
                  <a:srgbClr val="00387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lvl="1" eaLnBrk="1" hangingPunct="1">
              <a:lnSpc>
                <a:spcPct val="70000"/>
              </a:lnSpc>
              <a:buNone/>
            </a:pPr>
            <a:r>
              <a:rPr lang="en-US" sz="2400" i="1" dirty="0" smtClean="0"/>
              <a:t>How do you estimate the frequency of rare alleles? (N denotes the size of the population database)</a:t>
            </a:r>
            <a:endParaRPr lang="nb-NO" sz="2400" i="1" dirty="0" smtClean="0"/>
          </a:p>
          <a:p>
            <a:pPr lvl="1" eaLnBrk="1" hangingPunct="1">
              <a:lnSpc>
                <a:spcPct val="70000"/>
              </a:lnSpc>
              <a:buNone/>
            </a:pPr>
            <a:endParaRPr lang="nb-NO" dirty="0" smtClean="0"/>
          </a:p>
          <a:p>
            <a:pPr lvl="2" eaLnBrk="1" hangingPunct="1">
              <a:lnSpc>
                <a:spcPct val="70000"/>
              </a:lnSpc>
              <a:buNone/>
            </a:pPr>
            <a:r>
              <a:rPr lang="nb-NO" dirty="0" smtClean="0">
                <a:solidFill>
                  <a:srgbClr val="00B050"/>
                </a:solidFill>
              </a:rPr>
              <a:t>2% answered ”DNE”</a:t>
            </a:r>
          </a:p>
          <a:p>
            <a:pPr lvl="2" eaLnBrk="1" hangingPunct="1">
              <a:lnSpc>
                <a:spcPct val="70000"/>
              </a:lnSpc>
              <a:buNone/>
            </a:pPr>
            <a:r>
              <a:rPr lang="nb-NO" dirty="0" smtClean="0">
                <a:solidFill>
                  <a:srgbClr val="00B050"/>
                </a:solidFill>
              </a:rPr>
              <a:t>21% answered ”Fixed”</a:t>
            </a:r>
          </a:p>
          <a:p>
            <a:pPr lvl="2" eaLnBrk="1" hangingPunct="1">
              <a:lnSpc>
                <a:spcPct val="70000"/>
              </a:lnSpc>
              <a:buNone/>
            </a:pPr>
            <a:r>
              <a:rPr lang="nb-NO" dirty="0" smtClean="0">
                <a:solidFill>
                  <a:srgbClr val="00B050"/>
                </a:solidFill>
              </a:rPr>
              <a:t>21% answered ”(x+1)/(N+1)”</a:t>
            </a:r>
          </a:p>
          <a:p>
            <a:pPr lvl="2" eaLnBrk="1" hangingPunct="1">
              <a:lnSpc>
                <a:spcPct val="70000"/>
              </a:lnSpc>
              <a:buNone/>
            </a:pPr>
            <a:r>
              <a:rPr lang="nb-NO" dirty="0" smtClean="0">
                <a:solidFill>
                  <a:srgbClr val="00B050"/>
                </a:solidFill>
              </a:rPr>
              <a:t>35% answered ”5/(2N)”</a:t>
            </a:r>
          </a:p>
          <a:p>
            <a:pPr lvl="2" eaLnBrk="1" hangingPunct="1">
              <a:lnSpc>
                <a:spcPct val="70000"/>
              </a:lnSpc>
              <a:buNone/>
            </a:pPr>
            <a:r>
              <a:rPr lang="nb-NO" dirty="0" smtClean="0">
                <a:solidFill>
                  <a:srgbClr val="00B050"/>
                </a:solidFill>
              </a:rPr>
              <a:t>2% answered ”1/(2N)”</a:t>
            </a:r>
          </a:p>
          <a:p>
            <a:pPr lvl="2" eaLnBrk="1" hangingPunct="1">
              <a:lnSpc>
                <a:spcPct val="70000"/>
              </a:lnSpc>
              <a:buNone/>
            </a:pPr>
            <a:r>
              <a:rPr lang="nb-NO" dirty="0" smtClean="0">
                <a:solidFill>
                  <a:srgbClr val="00B050"/>
                </a:solidFill>
              </a:rPr>
              <a:t>2% answered ”5/N”</a:t>
            </a:r>
          </a:p>
          <a:p>
            <a:pPr lvl="2" eaLnBrk="1" hangingPunct="1">
              <a:lnSpc>
                <a:spcPct val="70000"/>
              </a:lnSpc>
              <a:buNone/>
            </a:pPr>
            <a:r>
              <a:rPr lang="nb-NO" dirty="0" smtClean="0">
                <a:solidFill>
                  <a:srgbClr val="00B050"/>
                </a:solidFill>
              </a:rPr>
              <a:t>5% answered ”3/N”</a:t>
            </a:r>
          </a:p>
          <a:p>
            <a:pPr lvl="2" eaLnBrk="1" hangingPunct="1">
              <a:lnSpc>
                <a:spcPct val="70000"/>
              </a:lnSpc>
              <a:buNone/>
            </a:pPr>
            <a:r>
              <a:rPr lang="nb-NO" dirty="0" smtClean="0">
                <a:solidFill>
                  <a:srgbClr val="00B050"/>
                </a:solidFill>
              </a:rPr>
              <a:t>7% answered ”1/N”</a:t>
            </a:r>
          </a:p>
          <a:p>
            <a:pPr lvl="2" eaLnBrk="1" hangingPunct="1">
              <a:lnSpc>
                <a:spcPct val="70000"/>
              </a:lnSpc>
              <a:buNone/>
            </a:pPr>
            <a:endParaRPr lang="nb-NO" dirty="0" smtClean="0">
              <a:solidFill>
                <a:srgbClr val="00B050"/>
              </a:solidFill>
            </a:endParaRPr>
          </a:p>
          <a:p>
            <a:pPr lvl="2" eaLnBrk="1" hangingPunct="1">
              <a:lnSpc>
                <a:spcPct val="70000"/>
              </a:lnSpc>
              <a:buNone/>
            </a:pPr>
            <a:r>
              <a:rPr lang="nb-NO" sz="2000" dirty="0" smtClean="0">
                <a:solidFill>
                  <a:srgbClr val="0070C0"/>
                </a:solidFill>
              </a:rPr>
              <a:t>Range for fixed frequencies</a:t>
            </a:r>
          </a:p>
          <a:p>
            <a:pPr lvl="2" eaLnBrk="1" hangingPunct="1">
              <a:lnSpc>
                <a:spcPct val="70000"/>
              </a:lnSpc>
              <a:buNone/>
            </a:pPr>
            <a:r>
              <a:rPr lang="nb-NO" sz="2000" dirty="0" smtClean="0">
                <a:solidFill>
                  <a:srgbClr val="0070C0"/>
                </a:solidFill>
              </a:rPr>
              <a:t>0.05-0.001</a:t>
            </a:r>
          </a:p>
          <a:p>
            <a:pPr lvl="2" eaLnBrk="1" hangingPunct="1">
              <a:lnSpc>
                <a:spcPct val="70000"/>
              </a:lnSpc>
              <a:buNone/>
            </a:pPr>
            <a:endParaRPr lang="nb-NO" sz="2000" dirty="0" smtClean="0">
              <a:solidFill>
                <a:srgbClr val="0070C0"/>
              </a:solidFill>
            </a:endParaRPr>
          </a:p>
          <a:p>
            <a:pPr eaLnBrk="1" hangingPunct="1">
              <a:lnSpc>
                <a:spcPct val="70000"/>
              </a:lnSpc>
            </a:pPr>
            <a:endParaRPr lang="nb-NO" sz="2600" dirty="0" smtClean="0"/>
          </a:p>
          <a:p>
            <a:pPr eaLnBrk="1" hangingPunct="1">
              <a:lnSpc>
                <a:spcPct val="70000"/>
              </a:lnSpc>
            </a:pPr>
            <a:endParaRPr lang="nb-NO" sz="2600" dirty="0" smtClean="0"/>
          </a:p>
        </p:txBody>
      </p:sp>
    </p:spTree>
    <p:extLst>
      <p:ext uri="{BB962C8B-B14F-4D97-AF65-F5344CB8AC3E}">
        <p14:creationId xmlns="" xmlns:p14="http://schemas.microsoft.com/office/powerpoint/2010/main" val="39089633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fade">
                                      <p:cBhvr>
                                        <p:cTn id="7" dur="500"/>
                                        <p:tgtEl>
                                          <p:spTgt spid="8">
                                            <p:txEl>
                                              <p:pRg st="0" end="0"/>
                                            </p:txEl>
                                          </p:spTgt>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8">
                                            <p:txEl>
                                              <p:pRg st="2" end="2"/>
                                            </p:txEl>
                                          </p:spTgt>
                                        </p:tgtEl>
                                        <p:attrNameLst>
                                          <p:attrName>style.visibility</p:attrName>
                                        </p:attrNameLst>
                                      </p:cBhvr>
                                      <p:to>
                                        <p:strVal val="visible"/>
                                      </p:to>
                                    </p:set>
                                    <p:animEffect transition="in" filter="fade">
                                      <p:cBhvr>
                                        <p:cTn id="11" dur="500"/>
                                        <p:tgtEl>
                                          <p:spTgt spid="8">
                                            <p:txEl>
                                              <p:pRg st="2" end="2"/>
                                            </p:txEl>
                                          </p:spTgt>
                                        </p:tgtEl>
                                      </p:cBhvr>
                                    </p:animEffect>
                                  </p:childTnLst>
                                </p:cTn>
                              </p:par>
                            </p:childTnLst>
                          </p:cTn>
                        </p:par>
                        <p:par>
                          <p:cTn id="12" fill="hold">
                            <p:stCondLst>
                              <p:cond delay="1000"/>
                            </p:stCondLst>
                            <p:childTnLst>
                              <p:par>
                                <p:cTn id="13" presetID="10" presetClass="entr" presetSubtype="0" fill="hold" nodeType="afterEffect">
                                  <p:stCondLst>
                                    <p:cond delay="0"/>
                                  </p:stCondLst>
                                  <p:childTnLst>
                                    <p:set>
                                      <p:cBhvr>
                                        <p:cTn id="14" dur="1" fill="hold">
                                          <p:stCondLst>
                                            <p:cond delay="0"/>
                                          </p:stCondLst>
                                        </p:cTn>
                                        <p:tgtEl>
                                          <p:spTgt spid="8">
                                            <p:txEl>
                                              <p:pRg st="3" end="3"/>
                                            </p:txEl>
                                          </p:spTgt>
                                        </p:tgtEl>
                                        <p:attrNameLst>
                                          <p:attrName>style.visibility</p:attrName>
                                        </p:attrNameLst>
                                      </p:cBhvr>
                                      <p:to>
                                        <p:strVal val="visible"/>
                                      </p:to>
                                    </p:set>
                                    <p:animEffect transition="in" filter="fade">
                                      <p:cBhvr>
                                        <p:cTn id="15" dur="500"/>
                                        <p:tgtEl>
                                          <p:spTgt spid="8">
                                            <p:txEl>
                                              <p:pRg st="3" end="3"/>
                                            </p:txEl>
                                          </p:spTgt>
                                        </p:tgtEl>
                                      </p:cBhvr>
                                    </p:animEffect>
                                  </p:childTnLst>
                                </p:cTn>
                              </p:par>
                            </p:childTnLst>
                          </p:cTn>
                        </p:par>
                        <p:par>
                          <p:cTn id="16" fill="hold">
                            <p:stCondLst>
                              <p:cond delay="1500"/>
                            </p:stCondLst>
                            <p:childTnLst>
                              <p:par>
                                <p:cTn id="17" presetID="10" presetClass="entr" presetSubtype="0" fill="hold" nodeType="afterEffect">
                                  <p:stCondLst>
                                    <p:cond delay="0"/>
                                  </p:stCondLst>
                                  <p:childTnLst>
                                    <p:set>
                                      <p:cBhvr>
                                        <p:cTn id="18" dur="1" fill="hold">
                                          <p:stCondLst>
                                            <p:cond delay="0"/>
                                          </p:stCondLst>
                                        </p:cTn>
                                        <p:tgtEl>
                                          <p:spTgt spid="8">
                                            <p:txEl>
                                              <p:pRg st="4" end="4"/>
                                            </p:txEl>
                                          </p:spTgt>
                                        </p:tgtEl>
                                        <p:attrNameLst>
                                          <p:attrName>style.visibility</p:attrName>
                                        </p:attrNameLst>
                                      </p:cBhvr>
                                      <p:to>
                                        <p:strVal val="visible"/>
                                      </p:to>
                                    </p:set>
                                    <p:animEffect transition="in" filter="fade">
                                      <p:cBhvr>
                                        <p:cTn id="19" dur="500"/>
                                        <p:tgtEl>
                                          <p:spTgt spid="8">
                                            <p:txEl>
                                              <p:pRg st="4" end="4"/>
                                            </p:txEl>
                                          </p:spTgt>
                                        </p:tgtEl>
                                      </p:cBhvr>
                                    </p:animEffect>
                                  </p:childTnLst>
                                </p:cTn>
                              </p:par>
                            </p:childTnLst>
                          </p:cTn>
                        </p:par>
                        <p:par>
                          <p:cTn id="20" fill="hold">
                            <p:stCondLst>
                              <p:cond delay="2000"/>
                            </p:stCondLst>
                            <p:childTnLst>
                              <p:par>
                                <p:cTn id="21" presetID="10" presetClass="entr" presetSubtype="0" fill="hold" nodeType="afterEffect">
                                  <p:stCondLst>
                                    <p:cond delay="0"/>
                                  </p:stCondLst>
                                  <p:childTnLst>
                                    <p:set>
                                      <p:cBhvr>
                                        <p:cTn id="22" dur="1" fill="hold">
                                          <p:stCondLst>
                                            <p:cond delay="0"/>
                                          </p:stCondLst>
                                        </p:cTn>
                                        <p:tgtEl>
                                          <p:spTgt spid="8">
                                            <p:txEl>
                                              <p:pRg st="5" end="5"/>
                                            </p:txEl>
                                          </p:spTgt>
                                        </p:tgtEl>
                                        <p:attrNameLst>
                                          <p:attrName>style.visibility</p:attrName>
                                        </p:attrNameLst>
                                      </p:cBhvr>
                                      <p:to>
                                        <p:strVal val="visible"/>
                                      </p:to>
                                    </p:set>
                                    <p:animEffect transition="in" filter="fade">
                                      <p:cBhvr>
                                        <p:cTn id="23" dur="500"/>
                                        <p:tgtEl>
                                          <p:spTgt spid="8">
                                            <p:txEl>
                                              <p:pRg st="5" end="5"/>
                                            </p:txEl>
                                          </p:spTgt>
                                        </p:tgtEl>
                                      </p:cBhvr>
                                    </p:animEffect>
                                  </p:childTnLst>
                                </p:cTn>
                              </p:par>
                            </p:childTnLst>
                          </p:cTn>
                        </p:par>
                        <p:par>
                          <p:cTn id="24" fill="hold">
                            <p:stCondLst>
                              <p:cond delay="2500"/>
                            </p:stCondLst>
                            <p:childTnLst>
                              <p:par>
                                <p:cTn id="25" presetID="10" presetClass="entr" presetSubtype="0" fill="hold" nodeType="afterEffect">
                                  <p:stCondLst>
                                    <p:cond delay="0"/>
                                  </p:stCondLst>
                                  <p:childTnLst>
                                    <p:set>
                                      <p:cBhvr>
                                        <p:cTn id="26" dur="1" fill="hold">
                                          <p:stCondLst>
                                            <p:cond delay="0"/>
                                          </p:stCondLst>
                                        </p:cTn>
                                        <p:tgtEl>
                                          <p:spTgt spid="8">
                                            <p:txEl>
                                              <p:pRg st="6" end="6"/>
                                            </p:txEl>
                                          </p:spTgt>
                                        </p:tgtEl>
                                        <p:attrNameLst>
                                          <p:attrName>style.visibility</p:attrName>
                                        </p:attrNameLst>
                                      </p:cBhvr>
                                      <p:to>
                                        <p:strVal val="visible"/>
                                      </p:to>
                                    </p:set>
                                    <p:animEffect transition="in" filter="fade">
                                      <p:cBhvr>
                                        <p:cTn id="27" dur="500"/>
                                        <p:tgtEl>
                                          <p:spTgt spid="8">
                                            <p:txEl>
                                              <p:pRg st="6" end="6"/>
                                            </p:txEl>
                                          </p:spTgt>
                                        </p:tgtEl>
                                      </p:cBhvr>
                                    </p:animEffect>
                                  </p:childTnLst>
                                </p:cTn>
                              </p:par>
                            </p:childTnLst>
                          </p:cTn>
                        </p:par>
                        <p:par>
                          <p:cTn id="28" fill="hold">
                            <p:stCondLst>
                              <p:cond delay="3000"/>
                            </p:stCondLst>
                            <p:childTnLst>
                              <p:par>
                                <p:cTn id="29" presetID="10" presetClass="entr" presetSubtype="0" fill="hold" nodeType="afterEffect">
                                  <p:stCondLst>
                                    <p:cond delay="0"/>
                                  </p:stCondLst>
                                  <p:childTnLst>
                                    <p:set>
                                      <p:cBhvr>
                                        <p:cTn id="30" dur="1" fill="hold">
                                          <p:stCondLst>
                                            <p:cond delay="0"/>
                                          </p:stCondLst>
                                        </p:cTn>
                                        <p:tgtEl>
                                          <p:spTgt spid="8">
                                            <p:txEl>
                                              <p:pRg st="7" end="7"/>
                                            </p:txEl>
                                          </p:spTgt>
                                        </p:tgtEl>
                                        <p:attrNameLst>
                                          <p:attrName>style.visibility</p:attrName>
                                        </p:attrNameLst>
                                      </p:cBhvr>
                                      <p:to>
                                        <p:strVal val="visible"/>
                                      </p:to>
                                    </p:set>
                                    <p:animEffect transition="in" filter="fade">
                                      <p:cBhvr>
                                        <p:cTn id="31" dur="500"/>
                                        <p:tgtEl>
                                          <p:spTgt spid="8">
                                            <p:txEl>
                                              <p:pRg st="7" end="7"/>
                                            </p:txEl>
                                          </p:spTgt>
                                        </p:tgtEl>
                                      </p:cBhvr>
                                    </p:animEffect>
                                  </p:childTnLst>
                                </p:cTn>
                              </p:par>
                            </p:childTnLst>
                          </p:cTn>
                        </p:par>
                        <p:par>
                          <p:cTn id="32" fill="hold">
                            <p:stCondLst>
                              <p:cond delay="3500"/>
                            </p:stCondLst>
                            <p:childTnLst>
                              <p:par>
                                <p:cTn id="33" presetID="10" presetClass="entr" presetSubtype="0" fill="hold" nodeType="afterEffect">
                                  <p:stCondLst>
                                    <p:cond delay="0"/>
                                  </p:stCondLst>
                                  <p:childTnLst>
                                    <p:set>
                                      <p:cBhvr>
                                        <p:cTn id="34" dur="1" fill="hold">
                                          <p:stCondLst>
                                            <p:cond delay="0"/>
                                          </p:stCondLst>
                                        </p:cTn>
                                        <p:tgtEl>
                                          <p:spTgt spid="8">
                                            <p:txEl>
                                              <p:pRg st="8" end="8"/>
                                            </p:txEl>
                                          </p:spTgt>
                                        </p:tgtEl>
                                        <p:attrNameLst>
                                          <p:attrName>style.visibility</p:attrName>
                                        </p:attrNameLst>
                                      </p:cBhvr>
                                      <p:to>
                                        <p:strVal val="visible"/>
                                      </p:to>
                                    </p:set>
                                    <p:animEffect transition="in" filter="fade">
                                      <p:cBhvr>
                                        <p:cTn id="35" dur="500"/>
                                        <p:tgtEl>
                                          <p:spTgt spid="8">
                                            <p:txEl>
                                              <p:pRg st="8" end="8"/>
                                            </p:txEl>
                                          </p:spTgt>
                                        </p:tgtEl>
                                      </p:cBhvr>
                                    </p:animEffect>
                                  </p:childTnLst>
                                </p:cTn>
                              </p:par>
                            </p:childTnLst>
                          </p:cTn>
                        </p:par>
                        <p:par>
                          <p:cTn id="36" fill="hold">
                            <p:stCondLst>
                              <p:cond delay="4000"/>
                            </p:stCondLst>
                            <p:childTnLst>
                              <p:par>
                                <p:cTn id="37" presetID="10" presetClass="entr" presetSubtype="0" fill="hold" nodeType="afterEffect">
                                  <p:stCondLst>
                                    <p:cond delay="0"/>
                                  </p:stCondLst>
                                  <p:childTnLst>
                                    <p:set>
                                      <p:cBhvr>
                                        <p:cTn id="38" dur="1" fill="hold">
                                          <p:stCondLst>
                                            <p:cond delay="0"/>
                                          </p:stCondLst>
                                        </p:cTn>
                                        <p:tgtEl>
                                          <p:spTgt spid="8">
                                            <p:txEl>
                                              <p:pRg st="9" end="9"/>
                                            </p:txEl>
                                          </p:spTgt>
                                        </p:tgtEl>
                                        <p:attrNameLst>
                                          <p:attrName>style.visibility</p:attrName>
                                        </p:attrNameLst>
                                      </p:cBhvr>
                                      <p:to>
                                        <p:strVal val="visible"/>
                                      </p:to>
                                    </p:set>
                                    <p:animEffect transition="in" filter="fade">
                                      <p:cBhvr>
                                        <p:cTn id="39" dur="500"/>
                                        <p:tgtEl>
                                          <p:spTgt spid="8">
                                            <p:txEl>
                                              <p:pRg st="9" end="9"/>
                                            </p:txEl>
                                          </p:spTgt>
                                        </p:tgtEl>
                                      </p:cBhvr>
                                    </p:animEffect>
                                  </p:childTnLst>
                                </p:cTn>
                              </p:par>
                            </p:childTnLst>
                          </p:cTn>
                        </p:par>
                        <p:par>
                          <p:cTn id="40" fill="hold">
                            <p:stCondLst>
                              <p:cond delay="4500"/>
                            </p:stCondLst>
                            <p:childTnLst>
                              <p:par>
                                <p:cTn id="41" presetID="10" presetClass="entr" presetSubtype="0" fill="hold" nodeType="afterEffect">
                                  <p:stCondLst>
                                    <p:cond delay="0"/>
                                  </p:stCondLst>
                                  <p:childTnLst>
                                    <p:set>
                                      <p:cBhvr>
                                        <p:cTn id="42" dur="1" fill="hold">
                                          <p:stCondLst>
                                            <p:cond delay="0"/>
                                          </p:stCondLst>
                                        </p:cTn>
                                        <p:tgtEl>
                                          <p:spTgt spid="8">
                                            <p:txEl>
                                              <p:pRg st="11" end="11"/>
                                            </p:txEl>
                                          </p:spTgt>
                                        </p:tgtEl>
                                        <p:attrNameLst>
                                          <p:attrName>style.visibility</p:attrName>
                                        </p:attrNameLst>
                                      </p:cBhvr>
                                      <p:to>
                                        <p:strVal val="visible"/>
                                      </p:to>
                                    </p:set>
                                    <p:animEffect transition="in" filter="fade">
                                      <p:cBhvr>
                                        <p:cTn id="43" dur="500"/>
                                        <p:tgtEl>
                                          <p:spTgt spid="8">
                                            <p:txEl>
                                              <p:pRg st="11" end="11"/>
                                            </p:txEl>
                                          </p:spTgt>
                                        </p:tgtEl>
                                      </p:cBhvr>
                                    </p:animEffect>
                                  </p:childTnLst>
                                </p:cTn>
                              </p:par>
                            </p:childTnLst>
                          </p:cTn>
                        </p:par>
                        <p:par>
                          <p:cTn id="44" fill="hold">
                            <p:stCondLst>
                              <p:cond delay="5000"/>
                            </p:stCondLst>
                            <p:childTnLst>
                              <p:par>
                                <p:cTn id="45" presetID="10" presetClass="entr" presetSubtype="0" fill="hold" nodeType="afterEffect">
                                  <p:stCondLst>
                                    <p:cond delay="0"/>
                                  </p:stCondLst>
                                  <p:childTnLst>
                                    <p:set>
                                      <p:cBhvr>
                                        <p:cTn id="46" dur="1" fill="hold">
                                          <p:stCondLst>
                                            <p:cond delay="0"/>
                                          </p:stCondLst>
                                        </p:cTn>
                                        <p:tgtEl>
                                          <p:spTgt spid="8">
                                            <p:txEl>
                                              <p:pRg st="12" end="12"/>
                                            </p:txEl>
                                          </p:spTgt>
                                        </p:tgtEl>
                                        <p:attrNameLst>
                                          <p:attrName>style.visibility</p:attrName>
                                        </p:attrNameLst>
                                      </p:cBhvr>
                                      <p:to>
                                        <p:strVal val="visible"/>
                                      </p:to>
                                    </p:set>
                                    <p:animEffect transition="in" filter="fade">
                                      <p:cBhvr>
                                        <p:cTn id="47" dur="500"/>
                                        <p:tgtEl>
                                          <p:spTgt spid="8">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Tittel 1"/>
          <p:cNvSpPr>
            <a:spLocks noGrp="1"/>
          </p:cNvSpPr>
          <p:nvPr>
            <p:ph type="title"/>
          </p:nvPr>
        </p:nvSpPr>
        <p:spPr/>
        <p:txBody>
          <a:bodyPr/>
          <a:lstStyle/>
          <a:p>
            <a:pPr algn="l" eaLnBrk="1" hangingPunct="1">
              <a:defRPr/>
            </a:pPr>
            <a:r>
              <a:rPr lang="nb-NO" sz="4000" dirty="0" smtClean="0">
                <a:solidFill>
                  <a:schemeClr val="accent5">
                    <a:lumMod val="75000"/>
                  </a:schemeClr>
                </a:solidFill>
              </a:rPr>
              <a:t>Statistical evaluation – Database unavailable</a:t>
            </a:r>
          </a:p>
        </p:txBody>
      </p:sp>
      <p:sp>
        <p:nvSpPr>
          <p:cNvPr id="36866" name="Plassholder for innhold 2"/>
          <p:cNvSpPr>
            <a:spLocks noGrp="1"/>
          </p:cNvSpPr>
          <p:nvPr>
            <p:ph idx="1"/>
          </p:nvPr>
        </p:nvSpPr>
        <p:spPr>
          <a:xfrm>
            <a:off x="450850" y="1822450"/>
            <a:ext cx="8229600" cy="4525963"/>
          </a:xfrm>
        </p:spPr>
        <p:txBody>
          <a:bodyPr/>
          <a:lstStyle/>
          <a:p>
            <a:pPr marL="0" indent="0" eaLnBrk="1" hangingPunct="1">
              <a:lnSpc>
                <a:spcPct val="90000"/>
              </a:lnSpc>
              <a:buNone/>
            </a:pPr>
            <a:endParaRPr lang="nb-NO" sz="2400" dirty="0"/>
          </a:p>
          <a:p>
            <a:pPr marL="0" indent="0" eaLnBrk="1" hangingPunct="1">
              <a:buNone/>
            </a:pPr>
            <a:endParaRPr lang="nb-NO" dirty="0" smtClean="0"/>
          </a:p>
          <a:p>
            <a:pPr marL="0" indent="0" eaLnBrk="1" hangingPunct="1">
              <a:buNone/>
            </a:pPr>
            <a:endParaRPr lang="nb-NO" dirty="0" smtClean="0"/>
          </a:p>
        </p:txBody>
      </p:sp>
      <p:sp>
        <p:nvSpPr>
          <p:cNvPr id="7" name="Plassholder for innhold 2"/>
          <p:cNvSpPr txBox="1">
            <a:spLocks/>
          </p:cNvSpPr>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defTabSz="457200" rtl="0" eaLnBrk="0" fontAlgn="base" hangingPunct="0">
              <a:spcBef>
                <a:spcPct val="20000"/>
              </a:spcBef>
              <a:spcAft>
                <a:spcPct val="0"/>
              </a:spcAft>
              <a:buFont typeface="Arial" charset="0"/>
              <a:buChar char="•"/>
              <a:defRPr sz="3200" kern="1200">
                <a:solidFill>
                  <a:srgbClr val="003871"/>
                </a:solidFill>
                <a:latin typeface="+mn-lt"/>
                <a:ea typeface="+mn-ea"/>
                <a:cs typeface="+mn-cs"/>
              </a:defRPr>
            </a:lvl1pPr>
            <a:lvl2pPr marL="742950" indent="-285750" algn="l" defTabSz="457200" rtl="0" eaLnBrk="0" fontAlgn="base" hangingPunct="0">
              <a:spcBef>
                <a:spcPct val="20000"/>
              </a:spcBef>
              <a:spcAft>
                <a:spcPct val="0"/>
              </a:spcAft>
              <a:buFont typeface="Arial" charset="0"/>
              <a:buChar char="–"/>
              <a:defRPr sz="2800" kern="1200">
                <a:solidFill>
                  <a:srgbClr val="003871"/>
                </a:solidFill>
                <a:latin typeface="+mn-lt"/>
                <a:ea typeface="+mn-ea"/>
                <a:cs typeface="+mn-cs"/>
              </a:defRPr>
            </a:lvl2pPr>
            <a:lvl3pPr marL="1143000" indent="-228600" algn="l" defTabSz="457200" rtl="0" eaLnBrk="0" fontAlgn="base" hangingPunct="0">
              <a:spcBef>
                <a:spcPct val="20000"/>
              </a:spcBef>
              <a:spcAft>
                <a:spcPct val="0"/>
              </a:spcAft>
              <a:buFont typeface="Arial" charset="0"/>
              <a:buChar char="•"/>
              <a:defRPr sz="2400" kern="1200">
                <a:solidFill>
                  <a:srgbClr val="003871"/>
                </a:solidFill>
                <a:latin typeface="+mn-lt"/>
                <a:ea typeface="+mn-ea"/>
                <a:cs typeface="+mn-cs"/>
              </a:defRPr>
            </a:lvl3pPr>
            <a:lvl4pPr marL="1600200" indent="-228600" algn="l" defTabSz="457200" rtl="0" eaLnBrk="0" fontAlgn="base" hangingPunct="0">
              <a:spcBef>
                <a:spcPct val="20000"/>
              </a:spcBef>
              <a:spcAft>
                <a:spcPct val="0"/>
              </a:spcAft>
              <a:buFont typeface="Arial" charset="0"/>
              <a:buChar char="–"/>
              <a:defRPr sz="2000" kern="1200">
                <a:solidFill>
                  <a:srgbClr val="003871"/>
                </a:solidFill>
                <a:latin typeface="+mn-lt"/>
                <a:ea typeface="+mn-ea"/>
                <a:cs typeface="+mn-cs"/>
              </a:defRPr>
            </a:lvl4pPr>
            <a:lvl5pPr marL="2057400" indent="-228600" algn="l" defTabSz="457200" rtl="0" eaLnBrk="0" fontAlgn="base" hangingPunct="0">
              <a:spcBef>
                <a:spcPct val="20000"/>
              </a:spcBef>
              <a:spcAft>
                <a:spcPct val="0"/>
              </a:spcAft>
              <a:buFont typeface="Arial" charset="0"/>
              <a:buChar char="»"/>
              <a:defRPr sz="2000" kern="1200">
                <a:solidFill>
                  <a:srgbClr val="00387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eaLnBrk="1" hangingPunct="1">
              <a:lnSpc>
                <a:spcPct val="70000"/>
              </a:lnSpc>
              <a:buFontTx/>
              <a:buNone/>
            </a:pPr>
            <a:endParaRPr lang="nb-NO" sz="2800" dirty="0" smtClean="0"/>
          </a:p>
          <a:p>
            <a:pPr eaLnBrk="1" hangingPunct="1">
              <a:lnSpc>
                <a:spcPct val="70000"/>
              </a:lnSpc>
            </a:pPr>
            <a:endParaRPr lang="nb-NO" sz="2600" dirty="0" smtClean="0"/>
          </a:p>
          <a:p>
            <a:pPr eaLnBrk="1" hangingPunct="1">
              <a:lnSpc>
                <a:spcPct val="70000"/>
              </a:lnSpc>
            </a:pPr>
            <a:endParaRPr lang="nb-NO" sz="2600" dirty="0" smtClean="0"/>
          </a:p>
        </p:txBody>
      </p:sp>
      <p:sp>
        <p:nvSpPr>
          <p:cNvPr id="4" name="AutoShape 7" descr="Bildresultat för codis"/>
          <p:cNvSpPr>
            <a:spLocks noChangeAspect="1" noChangeArrowheads="1"/>
          </p:cNvSpPr>
          <p:nvPr/>
        </p:nvSpPr>
        <p:spPr bwMode="auto">
          <a:xfrm>
            <a:off x="155575" y="-144463"/>
            <a:ext cx="304800" cy="304801"/>
          </a:xfrm>
          <a:prstGeom prst="rect">
            <a:avLst/>
          </a:prstGeom>
          <a:noFill/>
          <a:extLst>
            <a:ext uri="{909E8E84-426E-40DD-AFC4-6F175D3DCCD1}">
              <a14:hiddenFill xmlns=""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nb-NO"/>
          </a:p>
        </p:txBody>
      </p:sp>
      <p:sp>
        <p:nvSpPr>
          <p:cNvPr id="9" name="Plassholder for innhold 2"/>
          <p:cNvSpPr txBox="1">
            <a:spLocks/>
          </p:cNvSpPr>
          <p:nvPr/>
        </p:nvSpPr>
        <p:spPr bwMode="auto">
          <a:xfrm>
            <a:off x="609600" y="17526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defTabSz="457200" rtl="0" eaLnBrk="0" fontAlgn="base" hangingPunct="0">
              <a:spcBef>
                <a:spcPct val="20000"/>
              </a:spcBef>
              <a:spcAft>
                <a:spcPct val="0"/>
              </a:spcAft>
              <a:buFont typeface="Arial" charset="0"/>
              <a:buChar char="•"/>
              <a:defRPr sz="3200" kern="1200">
                <a:solidFill>
                  <a:srgbClr val="003871"/>
                </a:solidFill>
                <a:latin typeface="+mn-lt"/>
                <a:ea typeface="+mn-ea"/>
                <a:cs typeface="+mn-cs"/>
              </a:defRPr>
            </a:lvl1pPr>
            <a:lvl2pPr marL="742950" indent="-285750" algn="l" defTabSz="457200" rtl="0" eaLnBrk="0" fontAlgn="base" hangingPunct="0">
              <a:spcBef>
                <a:spcPct val="20000"/>
              </a:spcBef>
              <a:spcAft>
                <a:spcPct val="0"/>
              </a:spcAft>
              <a:buFont typeface="Arial" charset="0"/>
              <a:buChar char="–"/>
              <a:defRPr sz="2800" kern="1200">
                <a:solidFill>
                  <a:srgbClr val="003871"/>
                </a:solidFill>
                <a:latin typeface="+mn-lt"/>
                <a:ea typeface="+mn-ea"/>
                <a:cs typeface="+mn-cs"/>
              </a:defRPr>
            </a:lvl2pPr>
            <a:lvl3pPr marL="1143000" indent="-228600" algn="l" defTabSz="457200" rtl="0" eaLnBrk="0" fontAlgn="base" hangingPunct="0">
              <a:spcBef>
                <a:spcPct val="20000"/>
              </a:spcBef>
              <a:spcAft>
                <a:spcPct val="0"/>
              </a:spcAft>
              <a:buFont typeface="Arial" charset="0"/>
              <a:buChar char="•"/>
              <a:defRPr sz="2400" kern="1200">
                <a:solidFill>
                  <a:srgbClr val="003871"/>
                </a:solidFill>
                <a:latin typeface="+mn-lt"/>
                <a:ea typeface="+mn-ea"/>
                <a:cs typeface="+mn-cs"/>
              </a:defRPr>
            </a:lvl3pPr>
            <a:lvl4pPr marL="1600200" indent="-228600" algn="l" defTabSz="457200" rtl="0" eaLnBrk="0" fontAlgn="base" hangingPunct="0">
              <a:spcBef>
                <a:spcPct val="20000"/>
              </a:spcBef>
              <a:spcAft>
                <a:spcPct val="0"/>
              </a:spcAft>
              <a:buFont typeface="Arial" charset="0"/>
              <a:buChar char="–"/>
              <a:defRPr sz="2000" kern="1200">
                <a:solidFill>
                  <a:srgbClr val="003871"/>
                </a:solidFill>
                <a:latin typeface="+mn-lt"/>
                <a:ea typeface="+mn-ea"/>
                <a:cs typeface="+mn-cs"/>
              </a:defRPr>
            </a:lvl4pPr>
            <a:lvl5pPr marL="2057400" indent="-228600" algn="l" defTabSz="457200" rtl="0" eaLnBrk="0" fontAlgn="base" hangingPunct="0">
              <a:spcBef>
                <a:spcPct val="20000"/>
              </a:spcBef>
              <a:spcAft>
                <a:spcPct val="0"/>
              </a:spcAft>
              <a:buFont typeface="Arial" charset="0"/>
              <a:buChar char="»"/>
              <a:defRPr sz="2000" kern="1200">
                <a:solidFill>
                  <a:srgbClr val="00387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lvl="2" eaLnBrk="1" hangingPunct="1">
              <a:lnSpc>
                <a:spcPct val="70000"/>
              </a:lnSpc>
              <a:buNone/>
            </a:pPr>
            <a:endParaRPr lang="nb-NO" dirty="0" smtClean="0"/>
          </a:p>
          <a:p>
            <a:pPr marL="457200" lvl="1" indent="0" eaLnBrk="1" hangingPunct="1">
              <a:lnSpc>
                <a:spcPct val="70000"/>
              </a:lnSpc>
              <a:buNone/>
            </a:pPr>
            <a:endParaRPr lang="nb-NO" sz="2000" dirty="0" smtClean="0"/>
          </a:p>
          <a:p>
            <a:pPr eaLnBrk="1" hangingPunct="1">
              <a:lnSpc>
                <a:spcPct val="70000"/>
              </a:lnSpc>
            </a:pPr>
            <a:endParaRPr lang="nb-NO" sz="2600" dirty="0" smtClean="0"/>
          </a:p>
          <a:p>
            <a:pPr eaLnBrk="1" hangingPunct="1">
              <a:lnSpc>
                <a:spcPct val="70000"/>
              </a:lnSpc>
            </a:pPr>
            <a:endParaRPr lang="nb-NO" sz="2600" dirty="0" smtClean="0"/>
          </a:p>
        </p:txBody>
      </p:sp>
      <p:sp>
        <p:nvSpPr>
          <p:cNvPr id="8" name="Plassholder for innhold 2"/>
          <p:cNvSpPr txBox="1">
            <a:spLocks/>
          </p:cNvSpPr>
          <p:nvPr/>
        </p:nvSpPr>
        <p:spPr bwMode="auto">
          <a:xfrm>
            <a:off x="609600" y="17526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defTabSz="457200" rtl="0" eaLnBrk="0" fontAlgn="base" hangingPunct="0">
              <a:spcBef>
                <a:spcPct val="20000"/>
              </a:spcBef>
              <a:spcAft>
                <a:spcPct val="0"/>
              </a:spcAft>
              <a:buFont typeface="Arial" charset="0"/>
              <a:buChar char="•"/>
              <a:defRPr sz="3200" kern="1200">
                <a:solidFill>
                  <a:srgbClr val="003871"/>
                </a:solidFill>
                <a:latin typeface="+mn-lt"/>
                <a:ea typeface="+mn-ea"/>
                <a:cs typeface="+mn-cs"/>
              </a:defRPr>
            </a:lvl1pPr>
            <a:lvl2pPr marL="742950" indent="-285750" algn="l" defTabSz="457200" rtl="0" eaLnBrk="0" fontAlgn="base" hangingPunct="0">
              <a:spcBef>
                <a:spcPct val="20000"/>
              </a:spcBef>
              <a:spcAft>
                <a:spcPct val="0"/>
              </a:spcAft>
              <a:buFont typeface="Arial" charset="0"/>
              <a:buChar char="–"/>
              <a:defRPr sz="2800" kern="1200">
                <a:solidFill>
                  <a:srgbClr val="003871"/>
                </a:solidFill>
                <a:latin typeface="+mn-lt"/>
                <a:ea typeface="+mn-ea"/>
                <a:cs typeface="+mn-cs"/>
              </a:defRPr>
            </a:lvl2pPr>
            <a:lvl3pPr marL="1143000" indent="-228600" algn="l" defTabSz="457200" rtl="0" eaLnBrk="0" fontAlgn="base" hangingPunct="0">
              <a:spcBef>
                <a:spcPct val="20000"/>
              </a:spcBef>
              <a:spcAft>
                <a:spcPct val="0"/>
              </a:spcAft>
              <a:buFont typeface="Arial" charset="0"/>
              <a:buChar char="•"/>
              <a:defRPr sz="2400" kern="1200">
                <a:solidFill>
                  <a:srgbClr val="003871"/>
                </a:solidFill>
                <a:latin typeface="+mn-lt"/>
                <a:ea typeface="+mn-ea"/>
                <a:cs typeface="+mn-cs"/>
              </a:defRPr>
            </a:lvl3pPr>
            <a:lvl4pPr marL="1600200" indent="-228600" algn="l" defTabSz="457200" rtl="0" eaLnBrk="0" fontAlgn="base" hangingPunct="0">
              <a:spcBef>
                <a:spcPct val="20000"/>
              </a:spcBef>
              <a:spcAft>
                <a:spcPct val="0"/>
              </a:spcAft>
              <a:buFont typeface="Arial" charset="0"/>
              <a:buChar char="–"/>
              <a:defRPr sz="2000" kern="1200">
                <a:solidFill>
                  <a:srgbClr val="003871"/>
                </a:solidFill>
                <a:latin typeface="+mn-lt"/>
                <a:ea typeface="+mn-ea"/>
                <a:cs typeface="+mn-cs"/>
              </a:defRPr>
            </a:lvl4pPr>
            <a:lvl5pPr marL="2057400" indent="-228600" algn="l" defTabSz="457200" rtl="0" eaLnBrk="0" fontAlgn="base" hangingPunct="0">
              <a:spcBef>
                <a:spcPct val="20000"/>
              </a:spcBef>
              <a:spcAft>
                <a:spcPct val="0"/>
              </a:spcAft>
              <a:buFont typeface="Arial" charset="0"/>
              <a:buChar char="»"/>
              <a:defRPr sz="2000" kern="1200">
                <a:solidFill>
                  <a:srgbClr val="00387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lvl="1" eaLnBrk="1" hangingPunct="1">
              <a:lnSpc>
                <a:spcPct val="70000"/>
              </a:lnSpc>
              <a:buNone/>
            </a:pPr>
            <a:r>
              <a:rPr lang="en-US" sz="2400" i="1" dirty="0" smtClean="0"/>
              <a:t>How do compute the LR when no relevant population frequency database if available</a:t>
            </a:r>
            <a:r>
              <a:rPr lang="nb-NO" sz="2400" i="1" dirty="0" smtClean="0"/>
              <a:t>?</a:t>
            </a:r>
          </a:p>
          <a:p>
            <a:pPr lvl="1" eaLnBrk="1" hangingPunct="1">
              <a:lnSpc>
                <a:spcPct val="70000"/>
              </a:lnSpc>
              <a:buNone/>
            </a:pPr>
            <a:endParaRPr lang="nb-NO" dirty="0" smtClean="0"/>
          </a:p>
          <a:p>
            <a:pPr lvl="2" eaLnBrk="1" hangingPunct="1">
              <a:lnSpc>
                <a:spcPct val="70000"/>
              </a:lnSpc>
              <a:buNone/>
            </a:pPr>
            <a:r>
              <a:rPr lang="nb-NO" dirty="0" smtClean="0">
                <a:solidFill>
                  <a:srgbClr val="00B050"/>
                </a:solidFill>
              </a:rPr>
              <a:t>5% answered ”Do not compute”</a:t>
            </a:r>
          </a:p>
          <a:p>
            <a:pPr lvl="2" eaLnBrk="1" hangingPunct="1">
              <a:lnSpc>
                <a:spcPct val="70000"/>
              </a:lnSpc>
              <a:buNone/>
            </a:pPr>
            <a:r>
              <a:rPr lang="nb-NO" dirty="0" smtClean="0">
                <a:solidFill>
                  <a:srgbClr val="00B050"/>
                </a:solidFill>
              </a:rPr>
              <a:t>70% answered ”Use the closest available”</a:t>
            </a:r>
          </a:p>
          <a:p>
            <a:pPr lvl="2" eaLnBrk="1" hangingPunct="1">
              <a:lnSpc>
                <a:spcPct val="70000"/>
              </a:lnSpc>
              <a:buNone/>
            </a:pPr>
            <a:r>
              <a:rPr lang="nb-NO" dirty="0" smtClean="0">
                <a:solidFill>
                  <a:srgbClr val="00B050"/>
                </a:solidFill>
              </a:rPr>
              <a:t>19% answered ”Use standard database”</a:t>
            </a:r>
          </a:p>
          <a:p>
            <a:pPr lvl="2" eaLnBrk="1" hangingPunct="1">
              <a:lnSpc>
                <a:spcPct val="70000"/>
              </a:lnSpc>
              <a:buNone/>
            </a:pPr>
            <a:r>
              <a:rPr lang="nb-NO" dirty="0" smtClean="0">
                <a:solidFill>
                  <a:srgbClr val="00B050"/>
                </a:solidFill>
              </a:rPr>
              <a:t>9% answered ”Report the most conservative from all available databases”</a:t>
            </a:r>
          </a:p>
          <a:p>
            <a:pPr lvl="2" eaLnBrk="1" hangingPunct="1">
              <a:lnSpc>
                <a:spcPct val="70000"/>
              </a:lnSpc>
              <a:buNone/>
            </a:pPr>
            <a:endParaRPr lang="nb-NO" dirty="0" smtClean="0">
              <a:solidFill>
                <a:srgbClr val="00B050"/>
              </a:solidFill>
            </a:endParaRPr>
          </a:p>
          <a:p>
            <a:pPr lvl="2" eaLnBrk="1" hangingPunct="1">
              <a:lnSpc>
                <a:spcPct val="70000"/>
              </a:lnSpc>
              <a:buNone/>
            </a:pPr>
            <a:endParaRPr lang="nb-NO" sz="2000" dirty="0" smtClean="0">
              <a:solidFill>
                <a:srgbClr val="0070C0"/>
              </a:solidFill>
            </a:endParaRPr>
          </a:p>
          <a:p>
            <a:pPr eaLnBrk="1" hangingPunct="1">
              <a:lnSpc>
                <a:spcPct val="70000"/>
              </a:lnSpc>
              <a:buNone/>
            </a:pPr>
            <a:endParaRPr lang="nb-NO" sz="2600" dirty="0" smtClean="0"/>
          </a:p>
          <a:p>
            <a:pPr eaLnBrk="1" hangingPunct="1">
              <a:lnSpc>
                <a:spcPct val="70000"/>
              </a:lnSpc>
            </a:pPr>
            <a:endParaRPr lang="nb-NO" sz="2600" dirty="0" smtClean="0"/>
          </a:p>
        </p:txBody>
      </p:sp>
    </p:spTree>
    <p:extLst>
      <p:ext uri="{BB962C8B-B14F-4D97-AF65-F5344CB8AC3E}">
        <p14:creationId xmlns="" xmlns:p14="http://schemas.microsoft.com/office/powerpoint/2010/main" val="39089633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fade">
                                      <p:cBhvr>
                                        <p:cTn id="7" dur="500"/>
                                        <p:tgtEl>
                                          <p:spTgt spid="8">
                                            <p:txEl>
                                              <p:pRg st="0" end="0"/>
                                            </p:txEl>
                                          </p:spTgt>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8">
                                            <p:txEl>
                                              <p:pRg st="2" end="2"/>
                                            </p:txEl>
                                          </p:spTgt>
                                        </p:tgtEl>
                                        <p:attrNameLst>
                                          <p:attrName>style.visibility</p:attrName>
                                        </p:attrNameLst>
                                      </p:cBhvr>
                                      <p:to>
                                        <p:strVal val="visible"/>
                                      </p:to>
                                    </p:set>
                                    <p:animEffect transition="in" filter="fade">
                                      <p:cBhvr>
                                        <p:cTn id="11" dur="500"/>
                                        <p:tgtEl>
                                          <p:spTgt spid="8">
                                            <p:txEl>
                                              <p:pRg st="2" end="2"/>
                                            </p:txEl>
                                          </p:spTgt>
                                        </p:tgtEl>
                                      </p:cBhvr>
                                    </p:animEffect>
                                  </p:childTnLst>
                                </p:cTn>
                              </p:par>
                            </p:childTnLst>
                          </p:cTn>
                        </p:par>
                        <p:par>
                          <p:cTn id="12" fill="hold">
                            <p:stCondLst>
                              <p:cond delay="1000"/>
                            </p:stCondLst>
                            <p:childTnLst>
                              <p:par>
                                <p:cTn id="13" presetID="10" presetClass="entr" presetSubtype="0" fill="hold" nodeType="afterEffect">
                                  <p:stCondLst>
                                    <p:cond delay="0"/>
                                  </p:stCondLst>
                                  <p:childTnLst>
                                    <p:set>
                                      <p:cBhvr>
                                        <p:cTn id="14" dur="1" fill="hold">
                                          <p:stCondLst>
                                            <p:cond delay="0"/>
                                          </p:stCondLst>
                                        </p:cTn>
                                        <p:tgtEl>
                                          <p:spTgt spid="8">
                                            <p:txEl>
                                              <p:pRg st="3" end="3"/>
                                            </p:txEl>
                                          </p:spTgt>
                                        </p:tgtEl>
                                        <p:attrNameLst>
                                          <p:attrName>style.visibility</p:attrName>
                                        </p:attrNameLst>
                                      </p:cBhvr>
                                      <p:to>
                                        <p:strVal val="visible"/>
                                      </p:to>
                                    </p:set>
                                    <p:animEffect transition="in" filter="fade">
                                      <p:cBhvr>
                                        <p:cTn id="15" dur="500"/>
                                        <p:tgtEl>
                                          <p:spTgt spid="8">
                                            <p:txEl>
                                              <p:pRg st="3" end="3"/>
                                            </p:txEl>
                                          </p:spTgt>
                                        </p:tgtEl>
                                      </p:cBhvr>
                                    </p:animEffect>
                                  </p:childTnLst>
                                </p:cTn>
                              </p:par>
                            </p:childTnLst>
                          </p:cTn>
                        </p:par>
                        <p:par>
                          <p:cTn id="16" fill="hold">
                            <p:stCondLst>
                              <p:cond delay="1500"/>
                            </p:stCondLst>
                            <p:childTnLst>
                              <p:par>
                                <p:cTn id="17" presetID="10" presetClass="entr" presetSubtype="0" fill="hold" nodeType="afterEffect">
                                  <p:stCondLst>
                                    <p:cond delay="0"/>
                                  </p:stCondLst>
                                  <p:childTnLst>
                                    <p:set>
                                      <p:cBhvr>
                                        <p:cTn id="18" dur="1" fill="hold">
                                          <p:stCondLst>
                                            <p:cond delay="0"/>
                                          </p:stCondLst>
                                        </p:cTn>
                                        <p:tgtEl>
                                          <p:spTgt spid="8">
                                            <p:txEl>
                                              <p:pRg st="4" end="4"/>
                                            </p:txEl>
                                          </p:spTgt>
                                        </p:tgtEl>
                                        <p:attrNameLst>
                                          <p:attrName>style.visibility</p:attrName>
                                        </p:attrNameLst>
                                      </p:cBhvr>
                                      <p:to>
                                        <p:strVal val="visible"/>
                                      </p:to>
                                    </p:set>
                                    <p:animEffect transition="in" filter="fade">
                                      <p:cBhvr>
                                        <p:cTn id="19" dur="500"/>
                                        <p:tgtEl>
                                          <p:spTgt spid="8">
                                            <p:txEl>
                                              <p:pRg st="4" end="4"/>
                                            </p:txEl>
                                          </p:spTgt>
                                        </p:tgtEl>
                                      </p:cBhvr>
                                    </p:animEffect>
                                  </p:childTnLst>
                                </p:cTn>
                              </p:par>
                            </p:childTnLst>
                          </p:cTn>
                        </p:par>
                        <p:par>
                          <p:cTn id="20" fill="hold">
                            <p:stCondLst>
                              <p:cond delay="2000"/>
                            </p:stCondLst>
                            <p:childTnLst>
                              <p:par>
                                <p:cTn id="21" presetID="10" presetClass="entr" presetSubtype="0" fill="hold" nodeType="afterEffect">
                                  <p:stCondLst>
                                    <p:cond delay="0"/>
                                  </p:stCondLst>
                                  <p:childTnLst>
                                    <p:set>
                                      <p:cBhvr>
                                        <p:cTn id="22" dur="1" fill="hold">
                                          <p:stCondLst>
                                            <p:cond delay="0"/>
                                          </p:stCondLst>
                                        </p:cTn>
                                        <p:tgtEl>
                                          <p:spTgt spid="8">
                                            <p:txEl>
                                              <p:pRg st="5" end="5"/>
                                            </p:txEl>
                                          </p:spTgt>
                                        </p:tgtEl>
                                        <p:attrNameLst>
                                          <p:attrName>style.visibility</p:attrName>
                                        </p:attrNameLst>
                                      </p:cBhvr>
                                      <p:to>
                                        <p:strVal val="visible"/>
                                      </p:to>
                                    </p:set>
                                    <p:animEffect transition="in" filter="fade">
                                      <p:cBhvr>
                                        <p:cTn id="23" dur="500"/>
                                        <p:tgtEl>
                                          <p:spTgt spid="8">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tel 1"/>
          <p:cNvSpPr>
            <a:spLocks noGrp="1"/>
          </p:cNvSpPr>
          <p:nvPr>
            <p:ph type="title"/>
          </p:nvPr>
        </p:nvSpPr>
        <p:spPr/>
        <p:txBody>
          <a:bodyPr/>
          <a:lstStyle/>
          <a:p>
            <a:pPr algn="l" eaLnBrk="1" hangingPunct="1"/>
            <a:r>
              <a:rPr lang="nb-NO" dirty="0" smtClean="0">
                <a:solidFill>
                  <a:srgbClr val="31859C"/>
                </a:solidFill>
              </a:rPr>
              <a:t>Agenda</a:t>
            </a:r>
          </a:p>
        </p:txBody>
      </p:sp>
      <p:sp>
        <p:nvSpPr>
          <p:cNvPr id="12" name="Plassholder for innhold 2"/>
          <p:cNvSpPr>
            <a:spLocks noGrp="1"/>
          </p:cNvSpPr>
          <p:nvPr>
            <p:ph sz="half" idx="1"/>
          </p:nvPr>
        </p:nvSpPr>
        <p:spPr>
          <a:xfrm>
            <a:off x="457200" y="1600200"/>
            <a:ext cx="8229600" cy="4525963"/>
          </a:xfrm>
        </p:spPr>
        <p:txBody>
          <a:bodyPr/>
          <a:lstStyle/>
          <a:p>
            <a:pPr eaLnBrk="1" hangingPunct="1">
              <a:lnSpc>
                <a:spcPct val="70000"/>
              </a:lnSpc>
              <a:buFontTx/>
              <a:buNone/>
            </a:pPr>
            <a:endParaRPr lang="nb-NO" sz="2800" dirty="0" smtClean="0"/>
          </a:p>
          <a:p>
            <a:pPr marL="914400" lvl="1" indent="-457200" eaLnBrk="1" hangingPunct="1">
              <a:buFont typeface="+mj-lt"/>
              <a:buAutoNum type="arabicPeriod"/>
            </a:pPr>
            <a:r>
              <a:rPr lang="nb-NO" sz="2400" dirty="0" smtClean="0"/>
              <a:t>Introduction</a:t>
            </a:r>
          </a:p>
          <a:p>
            <a:pPr marL="914400" lvl="1" indent="-457200" eaLnBrk="1" hangingPunct="1">
              <a:buFont typeface="+mj-lt"/>
              <a:buAutoNum type="arabicPeriod"/>
            </a:pPr>
            <a:r>
              <a:rPr lang="nb-NO" sz="2400" dirty="0" smtClean="0"/>
              <a:t>General</a:t>
            </a:r>
          </a:p>
          <a:p>
            <a:pPr marL="914400" lvl="1" indent="-457200" eaLnBrk="1" hangingPunct="1">
              <a:buFont typeface="+mj-lt"/>
              <a:buAutoNum type="arabicPeriod"/>
            </a:pPr>
            <a:r>
              <a:rPr lang="nb-NO" sz="2400" dirty="0" smtClean="0"/>
              <a:t>Marker systems</a:t>
            </a:r>
          </a:p>
          <a:p>
            <a:pPr marL="914400" lvl="1" indent="-457200" eaLnBrk="1" hangingPunct="1">
              <a:buFont typeface="+mj-lt"/>
              <a:buAutoNum type="arabicPeriod"/>
            </a:pPr>
            <a:r>
              <a:rPr lang="nb-NO" sz="2400" dirty="0" smtClean="0"/>
              <a:t>Statistical evaluation</a:t>
            </a:r>
          </a:p>
          <a:p>
            <a:pPr marL="914400" lvl="1" indent="-457200" eaLnBrk="1" hangingPunct="1">
              <a:buFont typeface="+mj-lt"/>
              <a:buAutoNum type="arabicPeriod"/>
            </a:pPr>
            <a:r>
              <a:rPr lang="nb-NO" sz="2400" dirty="0" smtClean="0"/>
              <a:t>Sequencing</a:t>
            </a:r>
          </a:p>
          <a:p>
            <a:pPr marL="914400" lvl="1" indent="-457200" eaLnBrk="1" hangingPunct="1">
              <a:buFont typeface="+mj-lt"/>
              <a:buAutoNum type="arabicPeriod"/>
            </a:pPr>
            <a:r>
              <a:rPr lang="nb-NO" sz="2400" u="sng" dirty="0" smtClean="0"/>
              <a:t>Paper challenge</a:t>
            </a:r>
          </a:p>
          <a:p>
            <a:pPr marL="914400" lvl="1" indent="-457200" eaLnBrk="1" hangingPunct="1">
              <a:buFont typeface="+mj-lt"/>
              <a:buAutoNum type="arabicPeriod"/>
            </a:pPr>
            <a:r>
              <a:rPr lang="nb-NO" sz="2400" dirty="0" smtClean="0"/>
              <a:t>Next year</a:t>
            </a:r>
            <a:endParaRPr lang="nb-NO" sz="2200" dirty="0" smtClean="0"/>
          </a:p>
          <a:p>
            <a:pPr eaLnBrk="1" hangingPunct="1">
              <a:lnSpc>
                <a:spcPct val="70000"/>
              </a:lnSpc>
            </a:pPr>
            <a:endParaRPr lang="nb-NO" sz="2600" dirty="0" smtClean="0"/>
          </a:p>
        </p:txBody>
      </p:sp>
    </p:spTree>
    <p:extLst>
      <p:ext uri="{BB962C8B-B14F-4D97-AF65-F5344CB8AC3E}">
        <p14:creationId xmlns="" xmlns:p14="http://schemas.microsoft.com/office/powerpoint/2010/main" val="188771968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Tittel 1"/>
          <p:cNvSpPr>
            <a:spLocks noGrp="1"/>
          </p:cNvSpPr>
          <p:nvPr>
            <p:ph type="title"/>
          </p:nvPr>
        </p:nvSpPr>
        <p:spPr/>
        <p:txBody>
          <a:bodyPr/>
          <a:lstStyle/>
          <a:p>
            <a:pPr algn="l" eaLnBrk="1" hangingPunct="1">
              <a:defRPr/>
            </a:pPr>
            <a:r>
              <a:rPr lang="nb-NO" sz="4000" dirty="0" smtClean="0">
                <a:solidFill>
                  <a:schemeClr val="accent5">
                    <a:lumMod val="75000"/>
                  </a:schemeClr>
                </a:solidFill>
              </a:rPr>
              <a:t>Statistical evaluation – Theta/subpopulation corrections</a:t>
            </a:r>
          </a:p>
        </p:txBody>
      </p:sp>
      <p:sp>
        <p:nvSpPr>
          <p:cNvPr id="36866" name="Plassholder for innhold 2"/>
          <p:cNvSpPr>
            <a:spLocks noGrp="1"/>
          </p:cNvSpPr>
          <p:nvPr>
            <p:ph idx="1"/>
          </p:nvPr>
        </p:nvSpPr>
        <p:spPr>
          <a:xfrm>
            <a:off x="450850" y="1822450"/>
            <a:ext cx="8229600" cy="4525963"/>
          </a:xfrm>
        </p:spPr>
        <p:txBody>
          <a:bodyPr/>
          <a:lstStyle/>
          <a:p>
            <a:pPr marL="0" indent="0" eaLnBrk="1" hangingPunct="1">
              <a:lnSpc>
                <a:spcPct val="90000"/>
              </a:lnSpc>
              <a:buNone/>
            </a:pPr>
            <a:endParaRPr lang="nb-NO" sz="2400" dirty="0"/>
          </a:p>
          <a:p>
            <a:pPr marL="0" indent="0" eaLnBrk="1" hangingPunct="1">
              <a:buNone/>
            </a:pPr>
            <a:endParaRPr lang="nb-NO" dirty="0" smtClean="0"/>
          </a:p>
          <a:p>
            <a:pPr marL="0" indent="0" eaLnBrk="1" hangingPunct="1">
              <a:buNone/>
            </a:pPr>
            <a:endParaRPr lang="nb-NO" dirty="0" smtClean="0"/>
          </a:p>
        </p:txBody>
      </p:sp>
      <p:sp>
        <p:nvSpPr>
          <p:cNvPr id="7" name="Plassholder for innhold 2"/>
          <p:cNvSpPr txBox="1">
            <a:spLocks/>
          </p:cNvSpPr>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defTabSz="457200" rtl="0" eaLnBrk="0" fontAlgn="base" hangingPunct="0">
              <a:spcBef>
                <a:spcPct val="20000"/>
              </a:spcBef>
              <a:spcAft>
                <a:spcPct val="0"/>
              </a:spcAft>
              <a:buFont typeface="Arial" charset="0"/>
              <a:buChar char="•"/>
              <a:defRPr sz="3200" kern="1200">
                <a:solidFill>
                  <a:srgbClr val="003871"/>
                </a:solidFill>
                <a:latin typeface="+mn-lt"/>
                <a:ea typeface="+mn-ea"/>
                <a:cs typeface="+mn-cs"/>
              </a:defRPr>
            </a:lvl1pPr>
            <a:lvl2pPr marL="742950" indent="-285750" algn="l" defTabSz="457200" rtl="0" eaLnBrk="0" fontAlgn="base" hangingPunct="0">
              <a:spcBef>
                <a:spcPct val="20000"/>
              </a:spcBef>
              <a:spcAft>
                <a:spcPct val="0"/>
              </a:spcAft>
              <a:buFont typeface="Arial" charset="0"/>
              <a:buChar char="–"/>
              <a:defRPr sz="2800" kern="1200">
                <a:solidFill>
                  <a:srgbClr val="003871"/>
                </a:solidFill>
                <a:latin typeface="+mn-lt"/>
                <a:ea typeface="+mn-ea"/>
                <a:cs typeface="+mn-cs"/>
              </a:defRPr>
            </a:lvl2pPr>
            <a:lvl3pPr marL="1143000" indent="-228600" algn="l" defTabSz="457200" rtl="0" eaLnBrk="0" fontAlgn="base" hangingPunct="0">
              <a:spcBef>
                <a:spcPct val="20000"/>
              </a:spcBef>
              <a:spcAft>
                <a:spcPct val="0"/>
              </a:spcAft>
              <a:buFont typeface="Arial" charset="0"/>
              <a:buChar char="•"/>
              <a:defRPr sz="2400" kern="1200">
                <a:solidFill>
                  <a:srgbClr val="003871"/>
                </a:solidFill>
                <a:latin typeface="+mn-lt"/>
                <a:ea typeface="+mn-ea"/>
                <a:cs typeface="+mn-cs"/>
              </a:defRPr>
            </a:lvl3pPr>
            <a:lvl4pPr marL="1600200" indent="-228600" algn="l" defTabSz="457200" rtl="0" eaLnBrk="0" fontAlgn="base" hangingPunct="0">
              <a:spcBef>
                <a:spcPct val="20000"/>
              </a:spcBef>
              <a:spcAft>
                <a:spcPct val="0"/>
              </a:spcAft>
              <a:buFont typeface="Arial" charset="0"/>
              <a:buChar char="–"/>
              <a:defRPr sz="2000" kern="1200">
                <a:solidFill>
                  <a:srgbClr val="003871"/>
                </a:solidFill>
                <a:latin typeface="+mn-lt"/>
                <a:ea typeface="+mn-ea"/>
                <a:cs typeface="+mn-cs"/>
              </a:defRPr>
            </a:lvl4pPr>
            <a:lvl5pPr marL="2057400" indent="-228600" algn="l" defTabSz="457200" rtl="0" eaLnBrk="0" fontAlgn="base" hangingPunct="0">
              <a:spcBef>
                <a:spcPct val="20000"/>
              </a:spcBef>
              <a:spcAft>
                <a:spcPct val="0"/>
              </a:spcAft>
              <a:buFont typeface="Arial" charset="0"/>
              <a:buChar char="»"/>
              <a:defRPr sz="2000" kern="1200">
                <a:solidFill>
                  <a:srgbClr val="00387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eaLnBrk="1" hangingPunct="1">
              <a:lnSpc>
                <a:spcPct val="70000"/>
              </a:lnSpc>
              <a:buFontTx/>
              <a:buNone/>
            </a:pPr>
            <a:endParaRPr lang="nb-NO" sz="2800" dirty="0" smtClean="0"/>
          </a:p>
          <a:p>
            <a:pPr eaLnBrk="1" hangingPunct="1">
              <a:lnSpc>
                <a:spcPct val="70000"/>
              </a:lnSpc>
            </a:pPr>
            <a:endParaRPr lang="nb-NO" sz="2600" dirty="0" smtClean="0"/>
          </a:p>
          <a:p>
            <a:pPr eaLnBrk="1" hangingPunct="1">
              <a:lnSpc>
                <a:spcPct val="70000"/>
              </a:lnSpc>
            </a:pPr>
            <a:endParaRPr lang="nb-NO" sz="2600" dirty="0" smtClean="0"/>
          </a:p>
        </p:txBody>
      </p:sp>
      <p:sp>
        <p:nvSpPr>
          <p:cNvPr id="4" name="AutoShape 7" descr="Bildresultat för codis"/>
          <p:cNvSpPr>
            <a:spLocks noChangeAspect="1" noChangeArrowheads="1"/>
          </p:cNvSpPr>
          <p:nvPr/>
        </p:nvSpPr>
        <p:spPr bwMode="auto">
          <a:xfrm>
            <a:off x="155575" y="-144463"/>
            <a:ext cx="304800" cy="304801"/>
          </a:xfrm>
          <a:prstGeom prst="rect">
            <a:avLst/>
          </a:prstGeom>
          <a:noFill/>
          <a:extLst>
            <a:ext uri="{909E8E84-426E-40DD-AFC4-6F175D3DCCD1}">
              <a14:hiddenFill xmlns=""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nb-NO"/>
          </a:p>
        </p:txBody>
      </p:sp>
      <p:sp>
        <p:nvSpPr>
          <p:cNvPr id="9" name="Plassholder for innhold 2"/>
          <p:cNvSpPr txBox="1">
            <a:spLocks/>
          </p:cNvSpPr>
          <p:nvPr/>
        </p:nvSpPr>
        <p:spPr bwMode="auto">
          <a:xfrm>
            <a:off x="609600" y="17526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defTabSz="457200" rtl="0" eaLnBrk="0" fontAlgn="base" hangingPunct="0">
              <a:spcBef>
                <a:spcPct val="20000"/>
              </a:spcBef>
              <a:spcAft>
                <a:spcPct val="0"/>
              </a:spcAft>
              <a:buFont typeface="Arial" charset="0"/>
              <a:buChar char="•"/>
              <a:defRPr sz="3200" kern="1200">
                <a:solidFill>
                  <a:srgbClr val="003871"/>
                </a:solidFill>
                <a:latin typeface="+mn-lt"/>
                <a:ea typeface="+mn-ea"/>
                <a:cs typeface="+mn-cs"/>
              </a:defRPr>
            </a:lvl1pPr>
            <a:lvl2pPr marL="742950" indent="-285750" algn="l" defTabSz="457200" rtl="0" eaLnBrk="0" fontAlgn="base" hangingPunct="0">
              <a:spcBef>
                <a:spcPct val="20000"/>
              </a:spcBef>
              <a:spcAft>
                <a:spcPct val="0"/>
              </a:spcAft>
              <a:buFont typeface="Arial" charset="0"/>
              <a:buChar char="–"/>
              <a:defRPr sz="2800" kern="1200">
                <a:solidFill>
                  <a:srgbClr val="003871"/>
                </a:solidFill>
                <a:latin typeface="+mn-lt"/>
                <a:ea typeface="+mn-ea"/>
                <a:cs typeface="+mn-cs"/>
              </a:defRPr>
            </a:lvl2pPr>
            <a:lvl3pPr marL="1143000" indent="-228600" algn="l" defTabSz="457200" rtl="0" eaLnBrk="0" fontAlgn="base" hangingPunct="0">
              <a:spcBef>
                <a:spcPct val="20000"/>
              </a:spcBef>
              <a:spcAft>
                <a:spcPct val="0"/>
              </a:spcAft>
              <a:buFont typeface="Arial" charset="0"/>
              <a:buChar char="•"/>
              <a:defRPr sz="2400" kern="1200">
                <a:solidFill>
                  <a:srgbClr val="003871"/>
                </a:solidFill>
                <a:latin typeface="+mn-lt"/>
                <a:ea typeface="+mn-ea"/>
                <a:cs typeface="+mn-cs"/>
              </a:defRPr>
            </a:lvl3pPr>
            <a:lvl4pPr marL="1600200" indent="-228600" algn="l" defTabSz="457200" rtl="0" eaLnBrk="0" fontAlgn="base" hangingPunct="0">
              <a:spcBef>
                <a:spcPct val="20000"/>
              </a:spcBef>
              <a:spcAft>
                <a:spcPct val="0"/>
              </a:spcAft>
              <a:buFont typeface="Arial" charset="0"/>
              <a:buChar char="–"/>
              <a:defRPr sz="2000" kern="1200">
                <a:solidFill>
                  <a:srgbClr val="003871"/>
                </a:solidFill>
                <a:latin typeface="+mn-lt"/>
                <a:ea typeface="+mn-ea"/>
                <a:cs typeface="+mn-cs"/>
              </a:defRPr>
            </a:lvl4pPr>
            <a:lvl5pPr marL="2057400" indent="-228600" algn="l" defTabSz="457200" rtl="0" eaLnBrk="0" fontAlgn="base" hangingPunct="0">
              <a:spcBef>
                <a:spcPct val="20000"/>
              </a:spcBef>
              <a:spcAft>
                <a:spcPct val="0"/>
              </a:spcAft>
              <a:buFont typeface="Arial" charset="0"/>
              <a:buChar char="»"/>
              <a:defRPr sz="2000" kern="1200">
                <a:solidFill>
                  <a:srgbClr val="00387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lvl="2" eaLnBrk="1" hangingPunct="1">
              <a:lnSpc>
                <a:spcPct val="70000"/>
              </a:lnSpc>
              <a:buNone/>
            </a:pPr>
            <a:endParaRPr lang="nb-NO" dirty="0" smtClean="0"/>
          </a:p>
          <a:p>
            <a:pPr marL="457200" lvl="1" indent="0" eaLnBrk="1" hangingPunct="1">
              <a:lnSpc>
                <a:spcPct val="70000"/>
              </a:lnSpc>
              <a:buNone/>
            </a:pPr>
            <a:endParaRPr lang="nb-NO" sz="2000" dirty="0" smtClean="0"/>
          </a:p>
          <a:p>
            <a:pPr eaLnBrk="1" hangingPunct="1">
              <a:lnSpc>
                <a:spcPct val="70000"/>
              </a:lnSpc>
            </a:pPr>
            <a:endParaRPr lang="nb-NO" sz="2600" dirty="0" smtClean="0"/>
          </a:p>
          <a:p>
            <a:pPr eaLnBrk="1" hangingPunct="1">
              <a:lnSpc>
                <a:spcPct val="70000"/>
              </a:lnSpc>
            </a:pPr>
            <a:endParaRPr lang="nb-NO" sz="2600" dirty="0" smtClean="0"/>
          </a:p>
        </p:txBody>
      </p:sp>
      <p:sp>
        <p:nvSpPr>
          <p:cNvPr id="8" name="Plassholder for innhold 2"/>
          <p:cNvSpPr txBox="1">
            <a:spLocks/>
          </p:cNvSpPr>
          <p:nvPr/>
        </p:nvSpPr>
        <p:spPr bwMode="auto">
          <a:xfrm>
            <a:off x="609600" y="17526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defTabSz="457200" rtl="0" eaLnBrk="0" fontAlgn="base" hangingPunct="0">
              <a:spcBef>
                <a:spcPct val="20000"/>
              </a:spcBef>
              <a:spcAft>
                <a:spcPct val="0"/>
              </a:spcAft>
              <a:buFont typeface="Arial" charset="0"/>
              <a:buChar char="•"/>
              <a:defRPr sz="3200" kern="1200">
                <a:solidFill>
                  <a:srgbClr val="003871"/>
                </a:solidFill>
                <a:latin typeface="+mn-lt"/>
                <a:ea typeface="+mn-ea"/>
                <a:cs typeface="+mn-cs"/>
              </a:defRPr>
            </a:lvl1pPr>
            <a:lvl2pPr marL="742950" indent="-285750" algn="l" defTabSz="457200" rtl="0" eaLnBrk="0" fontAlgn="base" hangingPunct="0">
              <a:spcBef>
                <a:spcPct val="20000"/>
              </a:spcBef>
              <a:spcAft>
                <a:spcPct val="0"/>
              </a:spcAft>
              <a:buFont typeface="Arial" charset="0"/>
              <a:buChar char="–"/>
              <a:defRPr sz="2800" kern="1200">
                <a:solidFill>
                  <a:srgbClr val="003871"/>
                </a:solidFill>
                <a:latin typeface="+mn-lt"/>
                <a:ea typeface="+mn-ea"/>
                <a:cs typeface="+mn-cs"/>
              </a:defRPr>
            </a:lvl2pPr>
            <a:lvl3pPr marL="1143000" indent="-228600" algn="l" defTabSz="457200" rtl="0" eaLnBrk="0" fontAlgn="base" hangingPunct="0">
              <a:spcBef>
                <a:spcPct val="20000"/>
              </a:spcBef>
              <a:spcAft>
                <a:spcPct val="0"/>
              </a:spcAft>
              <a:buFont typeface="Arial" charset="0"/>
              <a:buChar char="•"/>
              <a:defRPr sz="2400" kern="1200">
                <a:solidFill>
                  <a:srgbClr val="003871"/>
                </a:solidFill>
                <a:latin typeface="+mn-lt"/>
                <a:ea typeface="+mn-ea"/>
                <a:cs typeface="+mn-cs"/>
              </a:defRPr>
            </a:lvl3pPr>
            <a:lvl4pPr marL="1600200" indent="-228600" algn="l" defTabSz="457200" rtl="0" eaLnBrk="0" fontAlgn="base" hangingPunct="0">
              <a:spcBef>
                <a:spcPct val="20000"/>
              </a:spcBef>
              <a:spcAft>
                <a:spcPct val="0"/>
              </a:spcAft>
              <a:buFont typeface="Arial" charset="0"/>
              <a:buChar char="–"/>
              <a:defRPr sz="2000" kern="1200">
                <a:solidFill>
                  <a:srgbClr val="003871"/>
                </a:solidFill>
                <a:latin typeface="+mn-lt"/>
                <a:ea typeface="+mn-ea"/>
                <a:cs typeface="+mn-cs"/>
              </a:defRPr>
            </a:lvl4pPr>
            <a:lvl5pPr marL="2057400" indent="-228600" algn="l" defTabSz="457200" rtl="0" eaLnBrk="0" fontAlgn="base" hangingPunct="0">
              <a:spcBef>
                <a:spcPct val="20000"/>
              </a:spcBef>
              <a:spcAft>
                <a:spcPct val="0"/>
              </a:spcAft>
              <a:buFont typeface="Arial" charset="0"/>
              <a:buChar char="»"/>
              <a:defRPr sz="2000" kern="1200">
                <a:solidFill>
                  <a:srgbClr val="00387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lvl="1" eaLnBrk="1" hangingPunct="1">
              <a:lnSpc>
                <a:spcPct val="70000"/>
              </a:lnSpc>
              <a:buNone/>
            </a:pPr>
            <a:r>
              <a:rPr lang="sv-SE" sz="2400" i="1" dirty="0" err="1" smtClean="0"/>
              <a:t>When</a:t>
            </a:r>
            <a:r>
              <a:rPr lang="sv-SE" sz="2400" i="1" dirty="0" smtClean="0"/>
              <a:t> </a:t>
            </a:r>
            <a:r>
              <a:rPr lang="sv-SE" sz="2400" i="1" dirty="0" err="1" smtClean="0"/>
              <a:t>do</a:t>
            </a:r>
            <a:r>
              <a:rPr lang="sv-SE" sz="2400" i="1" dirty="0" smtClean="0"/>
              <a:t> you </a:t>
            </a:r>
            <a:r>
              <a:rPr lang="sv-SE" sz="2400" i="1" dirty="0" err="1" smtClean="0"/>
              <a:t>account</a:t>
            </a:r>
            <a:r>
              <a:rPr lang="sv-SE" sz="2400" i="1" dirty="0" smtClean="0"/>
              <a:t> for subpopulation </a:t>
            </a:r>
            <a:r>
              <a:rPr lang="sv-SE" sz="2400" i="1" dirty="0" err="1" smtClean="0"/>
              <a:t>effects</a:t>
            </a:r>
            <a:r>
              <a:rPr lang="sv-SE" sz="2400" i="1" dirty="0" smtClean="0"/>
              <a:t>?</a:t>
            </a:r>
            <a:endParaRPr lang="nb-NO" sz="2400" i="1" dirty="0" smtClean="0"/>
          </a:p>
          <a:p>
            <a:pPr lvl="1" eaLnBrk="1" hangingPunct="1">
              <a:lnSpc>
                <a:spcPct val="70000"/>
              </a:lnSpc>
              <a:buNone/>
            </a:pPr>
            <a:endParaRPr lang="nb-NO" dirty="0" smtClean="0"/>
          </a:p>
          <a:p>
            <a:pPr lvl="2" eaLnBrk="1" hangingPunct="1">
              <a:lnSpc>
                <a:spcPct val="70000"/>
              </a:lnSpc>
              <a:buNone/>
            </a:pPr>
            <a:r>
              <a:rPr lang="nb-NO" dirty="0" smtClean="0">
                <a:solidFill>
                  <a:srgbClr val="00B050"/>
                </a:solidFill>
              </a:rPr>
              <a:t>63% answered ”Never”</a:t>
            </a:r>
          </a:p>
          <a:p>
            <a:pPr lvl="2" eaLnBrk="1" hangingPunct="1">
              <a:lnSpc>
                <a:spcPct val="70000"/>
              </a:lnSpc>
              <a:buNone/>
            </a:pPr>
            <a:r>
              <a:rPr lang="nb-NO" dirty="0" smtClean="0">
                <a:solidFill>
                  <a:srgbClr val="00B050"/>
                </a:solidFill>
              </a:rPr>
              <a:t>33% answered ”When subpopulation is known”</a:t>
            </a:r>
          </a:p>
          <a:p>
            <a:pPr lvl="2" eaLnBrk="1" hangingPunct="1">
              <a:lnSpc>
                <a:spcPct val="70000"/>
              </a:lnSpc>
              <a:buNone/>
            </a:pPr>
            <a:r>
              <a:rPr lang="nb-NO" dirty="0" smtClean="0">
                <a:solidFill>
                  <a:srgbClr val="00B050"/>
                </a:solidFill>
              </a:rPr>
              <a:t>9% answered ”Always”</a:t>
            </a:r>
          </a:p>
          <a:p>
            <a:pPr lvl="2" eaLnBrk="1" hangingPunct="1">
              <a:lnSpc>
                <a:spcPct val="70000"/>
              </a:lnSpc>
              <a:buNone/>
            </a:pPr>
            <a:endParaRPr lang="nb-NO" dirty="0" smtClean="0">
              <a:solidFill>
                <a:srgbClr val="00B050"/>
              </a:solidFill>
            </a:endParaRPr>
          </a:p>
          <a:p>
            <a:pPr lvl="2" eaLnBrk="1" hangingPunct="1">
              <a:lnSpc>
                <a:spcPct val="70000"/>
              </a:lnSpc>
              <a:buNone/>
            </a:pPr>
            <a:r>
              <a:rPr lang="nb-NO" sz="2000" dirty="0" smtClean="0">
                <a:solidFill>
                  <a:srgbClr val="0070C0"/>
                </a:solidFill>
              </a:rPr>
              <a:t>Examples of thetas</a:t>
            </a:r>
          </a:p>
          <a:p>
            <a:pPr lvl="2" eaLnBrk="1" hangingPunct="1">
              <a:lnSpc>
                <a:spcPct val="70000"/>
              </a:lnSpc>
              <a:buNone/>
            </a:pPr>
            <a:r>
              <a:rPr lang="sv-SE" sz="2000" i="1" dirty="0" smtClean="0">
                <a:solidFill>
                  <a:srgbClr val="0070C0"/>
                </a:solidFill>
              </a:rPr>
              <a:t>Always (0,01) </a:t>
            </a:r>
          </a:p>
          <a:p>
            <a:pPr lvl="2" eaLnBrk="1" hangingPunct="1">
              <a:lnSpc>
                <a:spcPct val="70000"/>
              </a:lnSpc>
              <a:buNone/>
            </a:pPr>
            <a:r>
              <a:rPr lang="en-US" sz="2000" i="1" dirty="0" smtClean="0">
                <a:solidFill>
                  <a:srgbClr val="0070C0"/>
                </a:solidFill>
              </a:rPr>
              <a:t>Always (0.005 for the Icelandic population, 0.01 for others) </a:t>
            </a:r>
          </a:p>
          <a:p>
            <a:pPr lvl="2" eaLnBrk="1" hangingPunct="1">
              <a:lnSpc>
                <a:spcPct val="70000"/>
              </a:lnSpc>
              <a:buNone/>
            </a:pPr>
            <a:r>
              <a:rPr lang="sv-SE" sz="2000" i="1" dirty="0" smtClean="0">
                <a:solidFill>
                  <a:srgbClr val="0070C0"/>
                </a:solidFill>
              </a:rPr>
              <a:t>Always (1 % or 3 %) </a:t>
            </a:r>
            <a:endParaRPr lang="nb-NO" sz="2000" i="1" dirty="0" smtClean="0">
              <a:solidFill>
                <a:srgbClr val="0070C0"/>
              </a:solidFill>
            </a:endParaRPr>
          </a:p>
          <a:p>
            <a:pPr lvl="2" eaLnBrk="1" hangingPunct="1">
              <a:lnSpc>
                <a:spcPct val="70000"/>
              </a:lnSpc>
              <a:buNone/>
            </a:pPr>
            <a:endParaRPr lang="nb-NO" dirty="0" smtClean="0">
              <a:solidFill>
                <a:srgbClr val="00B050"/>
              </a:solidFill>
            </a:endParaRPr>
          </a:p>
          <a:p>
            <a:pPr lvl="2" eaLnBrk="1" hangingPunct="1">
              <a:lnSpc>
                <a:spcPct val="70000"/>
              </a:lnSpc>
              <a:buNone/>
            </a:pPr>
            <a:endParaRPr lang="nb-NO" dirty="0" smtClean="0">
              <a:solidFill>
                <a:srgbClr val="00B050"/>
              </a:solidFill>
            </a:endParaRPr>
          </a:p>
          <a:p>
            <a:pPr eaLnBrk="1" hangingPunct="1">
              <a:lnSpc>
                <a:spcPct val="70000"/>
              </a:lnSpc>
            </a:pPr>
            <a:endParaRPr lang="nb-NO" sz="2600" dirty="0" smtClean="0"/>
          </a:p>
          <a:p>
            <a:pPr eaLnBrk="1" hangingPunct="1">
              <a:lnSpc>
                <a:spcPct val="70000"/>
              </a:lnSpc>
            </a:pPr>
            <a:endParaRPr lang="nb-NO" sz="2600" dirty="0" smtClean="0"/>
          </a:p>
        </p:txBody>
      </p:sp>
    </p:spTree>
    <p:extLst>
      <p:ext uri="{BB962C8B-B14F-4D97-AF65-F5344CB8AC3E}">
        <p14:creationId xmlns="" xmlns:p14="http://schemas.microsoft.com/office/powerpoint/2010/main" val="39089633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fade">
                                      <p:cBhvr>
                                        <p:cTn id="7" dur="500"/>
                                        <p:tgtEl>
                                          <p:spTgt spid="8">
                                            <p:txEl>
                                              <p:pRg st="0" end="0"/>
                                            </p:txEl>
                                          </p:spTgt>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8">
                                            <p:txEl>
                                              <p:pRg st="2" end="2"/>
                                            </p:txEl>
                                          </p:spTgt>
                                        </p:tgtEl>
                                        <p:attrNameLst>
                                          <p:attrName>style.visibility</p:attrName>
                                        </p:attrNameLst>
                                      </p:cBhvr>
                                      <p:to>
                                        <p:strVal val="visible"/>
                                      </p:to>
                                    </p:set>
                                    <p:animEffect transition="in" filter="fade">
                                      <p:cBhvr>
                                        <p:cTn id="11" dur="500"/>
                                        <p:tgtEl>
                                          <p:spTgt spid="8">
                                            <p:txEl>
                                              <p:pRg st="2" end="2"/>
                                            </p:txEl>
                                          </p:spTgt>
                                        </p:tgtEl>
                                      </p:cBhvr>
                                    </p:animEffect>
                                  </p:childTnLst>
                                </p:cTn>
                              </p:par>
                            </p:childTnLst>
                          </p:cTn>
                        </p:par>
                        <p:par>
                          <p:cTn id="12" fill="hold">
                            <p:stCondLst>
                              <p:cond delay="1000"/>
                            </p:stCondLst>
                            <p:childTnLst>
                              <p:par>
                                <p:cTn id="13" presetID="10" presetClass="entr" presetSubtype="0" fill="hold" nodeType="afterEffect">
                                  <p:stCondLst>
                                    <p:cond delay="0"/>
                                  </p:stCondLst>
                                  <p:childTnLst>
                                    <p:set>
                                      <p:cBhvr>
                                        <p:cTn id="14" dur="1" fill="hold">
                                          <p:stCondLst>
                                            <p:cond delay="0"/>
                                          </p:stCondLst>
                                        </p:cTn>
                                        <p:tgtEl>
                                          <p:spTgt spid="8">
                                            <p:txEl>
                                              <p:pRg st="3" end="3"/>
                                            </p:txEl>
                                          </p:spTgt>
                                        </p:tgtEl>
                                        <p:attrNameLst>
                                          <p:attrName>style.visibility</p:attrName>
                                        </p:attrNameLst>
                                      </p:cBhvr>
                                      <p:to>
                                        <p:strVal val="visible"/>
                                      </p:to>
                                    </p:set>
                                    <p:animEffect transition="in" filter="fade">
                                      <p:cBhvr>
                                        <p:cTn id="15" dur="500"/>
                                        <p:tgtEl>
                                          <p:spTgt spid="8">
                                            <p:txEl>
                                              <p:pRg st="3" end="3"/>
                                            </p:txEl>
                                          </p:spTgt>
                                        </p:tgtEl>
                                      </p:cBhvr>
                                    </p:animEffect>
                                  </p:childTnLst>
                                </p:cTn>
                              </p:par>
                            </p:childTnLst>
                          </p:cTn>
                        </p:par>
                        <p:par>
                          <p:cTn id="16" fill="hold">
                            <p:stCondLst>
                              <p:cond delay="1500"/>
                            </p:stCondLst>
                            <p:childTnLst>
                              <p:par>
                                <p:cTn id="17" presetID="10" presetClass="entr" presetSubtype="0" fill="hold" nodeType="afterEffect">
                                  <p:stCondLst>
                                    <p:cond delay="0"/>
                                  </p:stCondLst>
                                  <p:childTnLst>
                                    <p:set>
                                      <p:cBhvr>
                                        <p:cTn id="18" dur="1" fill="hold">
                                          <p:stCondLst>
                                            <p:cond delay="0"/>
                                          </p:stCondLst>
                                        </p:cTn>
                                        <p:tgtEl>
                                          <p:spTgt spid="8">
                                            <p:txEl>
                                              <p:pRg st="4" end="4"/>
                                            </p:txEl>
                                          </p:spTgt>
                                        </p:tgtEl>
                                        <p:attrNameLst>
                                          <p:attrName>style.visibility</p:attrName>
                                        </p:attrNameLst>
                                      </p:cBhvr>
                                      <p:to>
                                        <p:strVal val="visible"/>
                                      </p:to>
                                    </p:set>
                                    <p:animEffect transition="in" filter="fade">
                                      <p:cBhvr>
                                        <p:cTn id="19" dur="500"/>
                                        <p:tgtEl>
                                          <p:spTgt spid="8">
                                            <p:txEl>
                                              <p:pRg st="4" end="4"/>
                                            </p:txEl>
                                          </p:spTgt>
                                        </p:tgtEl>
                                      </p:cBhvr>
                                    </p:animEffect>
                                  </p:childTnLst>
                                </p:cTn>
                              </p:par>
                            </p:childTnLst>
                          </p:cTn>
                        </p:par>
                        <p:par>
                          <p:cTn id="20" fill="hold">
                            <p:stCondLst>
                              <p:cond delay="2000"/>
                            </p:stCondLst>
                            <p:childTnLst>
                              <p:par>
                                <p:cTn id="21" presetID="10" presetClass="entr" presetSubtype="0" fill="hold" nodeType="afterEffect">
                                  <p:stCondLst>
                                    <p:cond delay="0"/>
                                  </p:stCondLst>
                                  <p:childTnLst>
                                    <p:set>
                                      <p:cBhvr>
                                        <p:cTn id="22" dur="1" fill="hold">
                                          <p:stCondLst>
                                            <p:cond delay="0"/>
                                          </p:stCondLst>
                                        </p:cTn>
                                        <p:tgtEl>
                                          <p:spTgt spid="8">
                                            <p:txEl>
                                              <p:pRg st="6" end="6"/>
                                            </p:txEl>
                                          </p:spTgt>
                                        </p:tgtEl>
                                        <p:attrNameLst>
                                          <p:attrName>style.visibility</p:attrName>
                                        </p:attrNameLst>
                                      </p:cBhvr>
                                      <p:to>
                                        <p:strVal val="visible"/>
                                      </p:to>
                                    </p:set>
                                    <p:animEffect transition="in" filter="fade">
                                      <p:cBhvr>
                                        <p:cTn id="23" dur="500"/>
                                        <p:tgtEl>
                                          <p:spTgt spid="8">
                                            <p:txEl>
                                              <p:pRg st="6" end="6"/>
                                            </p:txEl>
                                          </p:spTgt>
                                        </p:tgtEl>
                                      </p:cBhvr>
                                    </p:animEffect>
                                  </p:childTnLst>
                                </p:cTn>
                              </p:par>
                            </p:childTnLst>
                          </p:cTn>
                        </p:par>
                        <p:par>
                          <p:cTn id="24" fill="hold">
                            <p:stCondLst>
                              <p:cond delay="2500"/>
                            </p:stCondLst>
                            <p:childTnLst>
                              <p:par>
                                <p:cTn id="25" presetID="10" presetClass="entr" presetSubtype="0" fill="hold" nodeType="afterEffect">
                                  <p:stCondLst>
                                    <p:cond delay="0"/>
                                  </p:stCondLst>
                                  <p:childTnLst>
                                    <p:set>
                                      <p:cBhvr>
                                        <p:cTn id="26" dur="1" fill="hold">
                                          <p:stCondLst>
                                            <p:cond delay="0"/>
                                          </p:stCondLst>
                                        </p:cTn>
                                        <p:tgtEl>
                                          <p:spTgt spid="8">
                                            <p:txEl>
                                              <p:pRg st="7" end="7"/>
                                            </p:txEl>
                                          </p:spTgt>
                                        </p:tgtEl>
                                        <p:attrNameLst>
                                          <p:attrName>style.visibility</p:attrName>
                                        </p:attrNameLst>
                                      </p:cBhvr>
                                      <p:to>
                                        <p:strVal val="visible"/>
                                      </p:to>
                                    </p:set>
                                    <p:animEffect transition="in" filter="fade">
                                      <p:cBhvr>
                                        <p:cTn id="27" dur="500"/>
                                        <p:tgtEl>
                                          <p:spTgt spid="8">
                                            <p:txEl>
                                              <p:pRg st="7" end="7"/>
                                            </p:txEl>
                                          </p:spTgt>
                                        </p:tgtEl>
                                      </p:cBhvr>
                                    </p:animEffect>
                                  </p:childTnLst>
                                </p:cTn>
                              </p:par>
                            </p:childTnLst>
                          </p:cTn>
                        </p:par>
                        <p:par>
                          <p:cTn id="28" fill="hold">
                            <p:stCondLst>
                              <p:cond delay="3000"/>
                            </p:stCondLst>
                            <p:childTnLst>
                              <p:par>
                                <p:cTn id="29" presetID="10" presetClass="entr" presetSubtype="0" fill="hold" nodeType="afterEffect">
                                  <p:stCondLst>
                                    <p:cond delay="0"/>
                                  </p:stCondLst>
                                  <p:childTnLst>
                                    <p:set>
                                      <p:cBhvr>
                                        <p:cTn id="30" dur="1" fill="hold">
                                          <p:stCondLst>
                                            <p:cond delay="0"/>
                                          </p:stCondLst>
                                        </p:cTn>
                                        <p:tgtEl>
                                          <p:spTgt spid="8">
                                            <p:txEl>
                                              <p:pRg st="8" end="8"/>
                                            </p:txEl>
                                          </p:spTgt>
                                        </p:tgtEl>
                                        <p:attrNameLst>
                                          <p:attrName>style.visibility</p:attrName>
                                        </p:attrNameLst>
                                      </p:cBhvr>
                                      <p:to>
                                        <p:strVal val="visible"/>
                                      </p:to>
                                    </p:set>
                                    <p:animEffect transition="in" filter="fade">
                                      <p:cBhvr>
                                        <p:cTn id="31" dur="500"/>
                                        <p:tgtEl>
                                          <p:spTgt spid="8">
                                            <p:txEl>
                                              <p:pRg st="8" end="8"/>
                                            </p:txEl>
                                          </p:spTgt>
                                        </p:tgtEl>
                                      </p:cBhvr>
                                    </p:animEffect>
                                  </p:childTnLst>
                                </p:cTn>
                              </p:par>
                            </p:childTnLst>
                          </p:cTn>
                        </p:par>
                        <p:par>
                          <p:cTn id="32" fill="hold">
                            <p:stCondLst>
                              <p:cond delay="3500"/>
                            </p:stCondLst>
                            <p:childTnLst>
                              <p:par>
                                <p:cTn id="33" presetID="10" presetClass="entr" presetSubtype="0" fill="hold" nodeType="afterEffect">
                                  <p:stCondLst>
                                    <p:cond delay="0"/>
                                  </p:stCondLst>
                                  <p:childTnLst>
                                    <p:set>
                                      <p:cBhvr>
                                        <p:cTn id="34" dur="1" fill="hold">
                                          <p:stCondLst>
                                            <p:cond delay="0"/>
                                          </p:stCondLst>
                                        </p:cTn>
                                        <p:tgtEl>
                                          <p:spTgt spid="8">
                                            <p:txEl>
                                              <p:pRg st="9" end="9"/>
                                            </p:txEl>
                                          </p:spTgt>
                                        </p:tgtEl>
                                        <p:attrNameLst>
                                          <p:attrName>style.visibility</p:attrName>
                                        </p:attrNameLst>
                                      </p:cBhvr>
                                      <p:to>
                                        <p:strVal val="visible"/>
                                      </p:to>
                                    </p:set>
                                    <p:animEffect transition="in" filter="fade">
                                      <p:cBhvr>
                                        <p:cTn id="35" dur="500"/>
                                        <p:tgtEl>
                                          <p:spTgt spid="8">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Tittel 1"/>
          <p:cNvSpPr>
            <a:spLocks noGrp="1"/>
          </p:cNvSpPr>
          <p:nvPr>
            <p:ph type="title"/>
          </p:nvPr>
        </p:nvSpPr>
        <p:spPr/>
        <p:txBody>
          <a:bodyPr/>
          <a:lstStyle/>
          <a:p>
            <a:pPr algn="l" eaLnBrk="1" hangingPunct="1">
              <a:defRPr/>
            </a:pPr>
            <a:r>
              <a:rPr lang="nb-NO" sz="4000" dirty="0" smtClean="0">
                <a:solidFill>
                  <a:schemeClr val="accent5">
                    <a:lumMod val="75000"/>
                  </a:schemeClr>
                </a:solidFill>
              </a:rPr>
              <a:t>Statistical evaluation – Linkage</a:t>
            </a:r>
          </a:p>
        </p:txBody>
      </p:sp>
      <p:sp>
        <p:nvSpPr>
          <p:cNvPr id="36866" name="Plassholder for innhold 2"/>
          <p:cNvSpPr>
            <a:spLocks noGrp="1"/>
          </p:cNvSpPr>
          <p:nvPr>
            <p:ph idx="1"/>
          </p:nvPr>
        </p:nvSpPr>
        <p:spPr>
          <a:xfrm>
            <a:off x="450850" y="1822450"/>
            <a:ext cx="8229600" cy="4525963"/>
          </a:xfrm>
        </p:spPr>
        <p:txBody>
          <a:bodyPr/>
          <a:lstStyle/>
          <a:p>
            <a:pPr marL="0" indent="0" eaLnBrk="1" hangingPunct="1">
              <a:lnSpc>
                <a:spcPct val="90000"/>
              </a:lnSpc>
              <a:buNone/>
            </a:pPr>
            <a:endParaRPr lang="nb-NO" sz="2400" dirty="0"/>
          </a:p>
          <a:p>
            <a:pPr marL="0" indent="0" eaLnBrk="1" hangingPunct="1">
              <a:buNone/>
            </a:pPr>
            <a:endParaRPr lang="nb-NO" dirty="0" smtClean="0"/>
          </a:p>
          <a:p>
            <a:pPr marL="0" indent="0" eaLnBrk="1" hangingPunct="1">
              <a:buNone/>
            </a:pPr>
            <a:endParaRPr lang="nb-NO" dirty="0" smtClean="0"/>
          </a:p>
        </p:txBody>
      </p:sp>
      <p:sp>
        <p:nvSpPr>
          <p:cNvPr id="7" name="Plassholder for innhold 2"/>
          <p:cNvSpPr txBox="1">
            <a:spLocks/>
          </p:cNvSpPr>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defTabSz="457200" rtl="0" eaLnBrk="0" fontAlgn="base" hangingPunct="0">
              <a:spcBef>
                <a:spcPct val="20000"/>
              </a:spcBef>
              <a:spcAft>
                <a:spcPct val="0"/>
              </a:spcAft>
              <a:buFont typeface="Arial" charset="0"/>
              <a:buChar char="•"/>
              <a:defRPr sz="3200" kern="1200">
                <a:solidFill>
                  <a:srgbClr val="003871"/>
                </a:solidFill>
                <a:latin typeface="+mn-lt"/>
                <a:ea typeface="+mn-ea"/>
                <a:cs typeface="+mn-cs"/>
              </a:defRPr>
            </a:lvl1pPr>
            <a:lvl2pPr marL="742950" indent="-285750" algn="l" defTabSz="457200" rtl="0" eaLnBrk="0" fontAlgn="base" hangingPunct="0">
              <a:spcBef>
                <a:spcPct val="20000"/>
              </a:spcBef>
              <a:spcAft>
                <a:spcPct val="0"/>
              </a:spcAft>
              <a:buFont typeface="Arial" charset="0"/>
              <a:buChar char="–"/>
              <a:defRPr sz="2800" kern="1200">
                <a:solidFill>
                  <a:srgbClr val="003871"/>
                </a:solidFill>
                <a:latin typeface="+mn-lt"/>
                <a:ea typeface="+mn-ea"/>
                <a:cs typeface="+mn-cs"/>
              </a:defRPr>
            </a:lvl2pPr>
            <a:lvl3pPr marL="1143000" indent="-228600" algn="l" defTabSz="457200" rtl="0" eaLnBrk="0" fontAlgn="base" hangingPunct="0">
              <a:spcBef>
                <a:spcPct val="20000"/>
              </a:spcBef>
              <a:spcAft>
                <a:spcPct val="0"/>
              </a:spcAft>
              <a:buFont typeface="Arial" charset="0"/>
              <a:buChar char="•"/>
              <a:defRPr sz="2400" kern="1200">
                <a:solidFill>
                  <a:srgbClr val="003871"/>
                </a:solidFill>
                <a:latin typeface="+mn-lt"/>
                <a:ea typeface="+mn-ea"/>
                <a:cs typeface="+mn-cs"/>
              </a:defRPr>
            </a:lvl3pPr>
            <a:lvl4pPr marL="1600200" indent="-228600" algn="l" defTabSz="457200" rtl="0" eaLnBrk="0" fontAlgn="base" hangingPunct="0">
              <a:spcBef>
                <a:spcPct val="20000"/>
              </a:spcBef>
              <a:spcAft>
                <a:spcPct val="0"/>
              </a:spcAft>
              <a:buFont typeface="Arial" charset="0"/>
              <a:buChar char="–"/>
              <a:defRPr sz="2000" kern="1200">
                <a:solidFill>
                  <a:srgbClr val="003871"/>
                </a:solidFill>
                <a:latin typeface="+mn-lt"/>
                <a:ea typeface="+mn-ea"/>
                <a:cs typeface="+mn-cs"/>
              </a:defRPr>
            </a:lvl4pPr>
            <a:lvl5pPr marL="2057400" indent="-228600" algn="l" defTabSz="457200" rtl="0" eaLnBrk="0" fontAlgn="base" hangingPunct="0">
              <a:spcBef>
                <a:spcPct val="20000"/>
              </a:spcBef>
              <a:spcAft>
                <a:spcPct val="0"/>
              </a:spcAft>
              <a:buFont typeface="Arial" charset="0"/>
              <a:buChar char="»"/>
              <a:defRPr sz="2000" kern="1200">
                <a:solidFill>
                  <a:srgbClr val="00387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eaLnBrk="1" hangingPunct="1">
              <a:lnSpc>
                <a:spcPct val="70000"/>
              </a:lnSpc>
              <a:buFontTx/>
              <a:buNone/>
            </a:pPr>
            <a:endParaRPr lang="nb-NO" sz="2800" dirty="0" smtClean="0"/>
          </a:p>
          <a:p>
            <a:pPr eaLnBrk="1" hangingPunct="1">
              <a:lnSpc>
                <a:spcPct val="70000"/>
              </a:lnSpc>
            </a:pPr>
            <a:endParaRPr lang="nb-NO" sz="2600" dirty="0" smtClean="0"/>
          </a:p>
          <a:p>
            <a:pPr eaLnBrk="1" hangingPunct="1">
              <a:lnSpc>
                <a:spcPct val="70000"/>
              </a:lnSpc>
            </a:pPr>
            <a:endParaRPr lang="nb-NO" sz="2600" dirty="0" smtClean="0"/>
          </a:p>
        </p:txBody>
      </p:sp>
      <p:sp>
        <p:nvSpPr>
          <p:cNvPr id="4" name="AutoShape 7" descr="Bildresultat för codis"/>
          <p:cNvSpPr>
            <a:spLocks noChangeAspect="1" noChangeArrowheads="1"/>
          </p:cNvSpPr>
          <p:nvPr/>
        </p:nvSpPr>
        <p:spPr bwMode="auto">
          <a:xfrm>
            <a:off x="155575" y="-144463"/>
            <a:ext cx="304800" cy="304801"/>
          </a:xfrm>
          <a:prstGeom prst="rect">
            <a:avLst/>
          </a:prstGeom>
          <a:noFill/>
          <a:extLst>
            <a:ext uri="{909E8E84-426E-40DD-AFC4-6F175D3DCCD1}">
              <a14:hiddenFill xmlns=""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nb-NO"/>
          </a:p>
        </p:txBody>
      </p:sp>
      <p:sp>
        <p:nvSpPr>
          <p:cNvPr id="9" name="Plassholder for innhold 2"/>
          <p:cNvSpPr txBox="1">
            <a:spLocks/>
          </p:cNvSpPr>
          <p:nvPr/>
        </p:nvSpPr>
        <p:spPr bwMode="auto">
          <a:xfrm>
            <a:off x="609600" y="17526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defTabSz="457200" rtl="0" eaLnBrk="0" fontAlgn="base" hangingPunct="0">
              <a:spcBef>
                <a:spcPct val="20000"/>
              </a:spcBef>
              <a:spcAft>
                <a:spcPct val="0"/>
              </a:spcAft>
              <a:buFont typeface="Arial" charset="0"/>
              <a:buChar char="•"/>
              <a:defRPr sz="3200" kern="1200">
                <a:solidFill>
                  <a:srgbClr val="003871"/>
                </a:solidFill>
                <a:latin typeface="+mn-lt"/>
                <a:ea typeface="+mn-ea"/>
                <a:cs typeface="+mn-cs"/>
              </a:defRPr>
            </a:lvl1pPr>
            <a:lvl2pPr marL="742950" indent="-285750" algn="l" defTabSz="457200" rtl="0" eaLnBrk="0" fontAlgn="base" hangingPunct="0">
              <a:spcBef>
                <a:spcPct val="20000"/>
              </a:spcBef>
              <a:spcAft>
                <a:spcPct val="0"/>
              </a:spcAft>
              <a:buFont typeface="Arial" charset="0"/>
              <a:buChar char="–"/>
              <a:defRPr sz="2800" kern="1200">
                <a:solidFill>
                  <a:srgbClr val="003871"/>
                </a:solidFill>
                <a:latin typeface="+mn-lt"/>
                <a:ea typeface="+mn-ea"/>
                <a:cs typeface="+mn-cs"/>
              </a:defRPr>
            </a:lvl2pPr>
            <a:lvl3pPr marL="1143000" indent="-228600" algn="l" defTabSz="457200" rtl="0" eaLnBrk="0" fontAlgn="base" hangingPunct="0">
              <a:spcBef>
                <a:spcPct val="20000"/>
              </a:spcBef>
              <a:spcAft>
                <a:spcPct val="0"/>
              </a:spcAft>
              <a:buFont typeface="Arial" charset="0"/>
              <a:buChar char="•"/>
              <a:defRPr sz="2400" kern="1200">
                <a:solidFill>
                  <a:srgbClr val="003871"/>
                </a:solidFill>
                <a:latin typeface="+mn-lt"/>
                <a:ea typeface="+mn-ea"/>
                <a:cs typeface="+mn-cs"/>
              </a:defRPr>
            </a:lvl3pPr>
            <a:lvl4pPr marL="1600200" indent="-228600" algn="l" defTabSz="457200" rtl="0" eaLnBrk="0" fontAlgn="base" hangingPunct="0">
              <a:spcBef>
                <a:spcPct val="20000"/>
              </a:spcBef>
              <a:spcAft>
                <a:spcPct val="0"/>
              </a:spcAft>
              <a:buFont typeface="Arial" charset="0"/>
              <a:buChar char="–"/>
              <a:defRPr sz="2000" kern="1200">
                <a:solidFill>
                  <a:srgbClr val="003871"/>
                </a:solidFill>
                <a:latin typeface="+mn-lt"/>
                <a:ea typeface="+mn-ea"/>
                <a:cs typeface="+mn-cs"/>
              </a:defRPr>
            </a:lvl4pPr>
            <a:lvl5pPr marL="2057400" indent="-228600" algn="l" defTabSz="457200" rtl="0" eaLnBrk="0" fontAlgn="base" hangingPunct="0">
              <a:spcBef>
                <a:spcPct val="20000"/>
              </a:spcBef>
              <a:spcAft>
                <a:spcPct val="0"/>
              </a:spcAft>
              <a:buFont typeface="Arial" charset="0"/>
              <a:buChar char="»"/>
              <a:defRPr sz="2000" kern="1200">
                <a:solidFill>
                  <a:srgbClr val="00387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lvl="2" eaLnBrk="1" hangingPunct="1">
              <a:lnSpc>
                <a:spcPct val="70000"/>
              </a:lnSpc>
              <a:buNone/>
            </a:pPr>
            <a:endParaRPr lang="nb-NO" dirty="0" smtClean="0"/>
          </a:p>
          <a:p>
            <a:pPr marL="457200" lvl="1" indent="0" eaLnBrk="1" hangingPunct="1">
              <a:lnSpc>
                <a:spcPct val="70000"/>
              </a:lnSpc>
              <a:buNone/>
            </a:pPr>
            <a:endParaRPr lang="nb-NO" sz="2000" dirty="0" smtClean="0"/>
          </a:p>
          <a:p>
            <a:pPr eaLnBrk="1" hangingPunct="1">
              <a:lnSpc>
                <a:spcPct val="70000"/>
              </a:lnSpc>
            </a:pPr>
            <a:endParaRPr lang="nb-NO" sz="2600" dirty="0" smtClean="0"/>
          </a:p>
          <a:p>
            <a:pPr eaLnBrk="1" hangingPunct="1">
              <a:lnSpc>
                <a:spcPct val="70000"/>
              </a:lnSpc>
            </a:pPr>
            <a:endParaRPr lang="nb-NO" sz="2600" dirty="0" smtClean="0"/>
          </a:p>
        </p:txBody>
      </p:sp>
      <p:sp>
        <p:nvSpPr>
          <p:cNvPr id="8" name="Plassholder for innhold 2"/>
          <p:cNvSpPr txBox="1">
            <a:spLocks/>
          </p:cNvSpPr>
          <p:nvPr/>
        </p:nvSpPr>
        <p:spPr bwMode="auto">
          <a:xfrm>
            <a:off x="609600" y="17526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defTabSz="457200" rtl="0" eaLnBrk="0" fontAlgn="base" hangingPunct="0">
              <a:spcBef>
                <a:spcPct val="20000"/>
              </a:spcBef>
              <a:spcAft>
                <a:spcPct val="0"/>
              </a:spcAft>
              <a:buFont typeface="Arial" charset="0"/>
              <a:buChar char="•"/>
              <a:defRPr sz="3200" kern="1200">
                <a:solidFill>
                  <a:srgbClr val="003871"/>
                </a:solidFill>
                <a:latin typeface="+mn-lt"/>
                <a:ea typeface="+mn-ea"/>
                <a:cs typeface="+mn-cs"/>
              </a:defRPr>
            </a:lvl1pPr>
            <a:lvl2pPr marL="742950" indent="-285750" algn="l" defTabSz="457200" rtl="0" eaLnBrk="0" fontAlgn="base" hangingPunct="0">
              <a:spcBef>
                <a:spcPct val="20000"/>
              </a:spcBef>
              <a:spcAft>
                <a:spcPct val="0"/>
              </a:spcAft>
              <a:buFont typeface="Arial" charset="0"/>
              <a:buChar char="–"/>
              <a:defRPr sz="2800" kern="1200">
                <a:solidFill>
                  <a:srgbClr val="003871"/>
                </a:solidFill>
                <a:latin typeface="+mn-lt"/>
                <a:ea typeface="+mn-ea"/>
                <a:cs typeface="+mn-cs"/>
              </a:defRPr>
            </a:lvl2pPr>
            <a:lvl3pPr marL="1143000" indent="-228600" algn="l" defTabSz="457200" rtl="0" eaLnBrk="0" fontAlgn="base" hangingPunct="0">
              <a:spcBef>
                <a:spcPct val="20000"/>
              </a:spcBef>
              <a:spcAft>
                <a:spcPct val="0"/>
              </a:spcAft>
              <a:buFont typeface="Arial" charset="0"/>
              <a:buChar char="•"/>
              <a:defRPr sz="2400" kern="1200">
                <a:solidFill>
                  <a:srgbClr val="003871"/>
                </a:solidFill>
                <a:latin typeface="+mn-lt"/>
                <a:ea typeface="+mn-ea"/>
                <a:cs typeface="+mn-cs"/>
              </a:defRPr>
            </a:lvl3pPr>
            <a:lvl4pPr marL="1600200" indent="-228600" algn="l" defTabSz="457200" rtl="0" eaLnBrk="0" fontAlgn="base" hangingPunct="0">
              <a:spcBef>
                <a:spcPct val="20000"/>
              </a:spcBef>
              <a:spcAft>
                <a:spcPct val="0"/>
              </a:spcAft>
              <a:buFont typeface="Arial" charset="0"/>
              <a:buChar char="–"/>
              <a:defRPr sz="2000" kern="1200">
                <a:solidFill>
                  <a:srgbClr val="003871"/>
                </a:solidFill>
                <a:latin typeface="+mn-lt"/>
                <a:ea typeface="+mn-ea"/>
                <a:cs typeface="+mn-cs"/>
              </a:defRPr>
            </a:lvl4pPr>
            <a:lvl5pPr marL="2057400" indent="-228600" algn="l" defTabSz="457200" rtl="0" eaLnBrk="0" fontAlgn="base" hangingPunct="0">
              <a:spcBef>
                <a:spcPct val="20000"/>
              </a:spcBef>
              <a:spcAft>
                <a:spcPct val="0"/>
              </a:spcAft>
              <a:buFont typeface="Arial" charset="0"/>
              <a:buChar char="»"/>
              <a:defRPr sz="2000" kern="1200">
                <a:solidFill>
                  <a:srgbClr val="00387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lvl="1" eaLnBrk="1" hangingPunct="1">
              <a:lnSpc>
                <a:spcPct val="70000"/>
              </a:lnSpc>
              <a:buNone/>
            </a:pPr>
            <a:r>
              <a:rPr lang="sv-SE" sz="2400" i="1" dirty="0" err="1" smtClean="0"/>
              <a:t>How</a:t>
            </a:r>
            <a:r>
              <a:rPr lang="sv-SE" sz="2400" i="1" dirty="0" smtClean="0"/>
              <a:t> </a:t>
            </a:r>
            <a:r>
              <a:rPr lang="sv-SE" sz="2400" i="1" dirty="0" err="1" smtClean="0"/>
              <a:t>do</a:t>
            </a:r>
            <a:r>
              <a:rPr lang="sv-SE" sz="2400" i="1" dirty="0" smtClean="0"/>
              <a:t> you </a:t>
            </a:r>
            <a:r>
              <a:rPr lang="sv-SE" sz="2400" i="1" dirty="0" err="1" smtClean="0"/>
              <a:t>handle</a:t>
            </a:r>
            <a:r>
              <a:rPr lang="sv-SE" sz="2400" i="1" dirty="0" smtClean="0"/>
              <a:t> linked markers?</a:t>
            </a:r>
            <a:endParaRPr lang="nb-NO" sz="2400" i="1" dirty="0" smtClean="0"/>
          </a:p>
          <a:p>
            <a:pPr lvl="1" eaLnBrk="1" hangingPunct="1">
              <a:lnSpc>
                <a:spcPct val="70000"/>
              </a:lnSpc>
              <a:buNone/>
            </a:pPr>
            <a:endParaRPr lang="nb-NO" dirty="0" smtClean="0"/>
          </a:p>
          <a:p>
            <a:pPr lvl="2" eaLnBrk="1" hangingPunct="1">
              <a:lnSpc>
                <a:spcPct val="70000"/>
              </a:lnSpc>
              <a:buNone/>
            </a:pPr>
            <a:r>
              <a:rPr lang="nb-NO" dirty="0" smtClean="0">
                <a:solidFill>
                  <a:srgbClr val="00B050"/>
                </a:solidFill>
              </a:rPr>
              <a:t>26% answered ”Exclude one marker”</a:t>
            </a:r>
          </a:p>
          <a:p>
            <a:pPr lvl="2" eaLnBrk="1" hangingPunct="1">
              <a:lnSpc>
                <a:spcPct val="70000"/>
              </a:lnSpc>
              <a:buNone/>
            </a:pPr>
            <a:r>
              <a:rPr lang="nb-NO" dirty="0" smtClean="0">
                <a:solidFill>
                  <a:srgbClr val="00B050"/>
                </a:solidFill>
              </a:rPr>
              <a:t>28% answered ”Linked markers not used”</a:t>
            </a:r>
          </a:p>
          <a:p>
            <a:pPr lvl="2" eaLnBrk="1" hangingPunct="1">
              <a:lnSpc>
                <a:spcPct val="70000"/>
              </a:lnSpc>
              <a:buNone/>
            </a:pPr>
            <a:r>
              <a:rPr lang="nb-NO" dirty="0" smtClean="0">
                <a:solidFill>
                  <a:srgbClr val="00B050"/>
                </a:solidFill>
              </a:rPr>
              <a:t>21% answered ”Adjusted (Dedicated software/manual)”</a:t>
            </a:r>
          </a:p>
          <a:p>
            <a:pPr lvl="2" eaLnBrk="1" hangingPunct="1">
              <a:lnSpc>
                <a:spcPct val="70000"/>
              </a:lnSpc>
              <a:buNone/>
            </a:pPr>
            <a:r>
              <a:rPr lang="nb-NO" dirty="0" smtClean="0">
                <a:solidFill>
                  <a:srgbClr val="00B050"/>
                </a:solidFill>
              </a:rPr>
              <a:t>28% answered ”Not accounted for”</a:t>
            </a:r>
          </a:p>
          <a:p>
            <a:pPr lvl="2" eaLnBrk="1" hangingPunct="1">
              <a:lnSpc>
                <a:spcPct val="70000"/>
              </a:lnSpc>
              <a:buNone/>
            </a:pPr>
            <a:r>
              <a:rPr lang="nb-NO" dirty="0" smtClean="0">
                <a:solidFill>
                  <a:srgbClr val="00B050"/>
                </a:solidFill>
              </a:rPr>
              <a:t>0% answered ”Other”</a:t>
            </a:r>
          </a:p>
          <a:p>
            <a:pPr lvl="2" eaLnBrk="1" hangingPunct="1">
              <a:lnSpc>
                <a:spcPct val="70000"/>
              </a:lnSpc>
              <a:buNone/>
            </a:pPr>
            <a:endParaRPr lang="nb-NO" dirty="0" smtClean="0">
              <a:solidFill>
                <a:srgbClr val="00B050"/>
              </a:solidFill>
            </a:endParaRPr>
          </a:p>
          <a:p>
            <a:pPr eaLnBrk="1" hangingPunct="1">
              <a:lnSpc>
                <a:spcPct val="70000"/>
              </a:lnSpc>
            </a:pPr>
            <a:endParaRPr lang="nb-NO" sz="2600" dirty="0" smtClean="0"/>
          </a:p>
          <a:p>
            <a:pPr eaLnBrk="1" hangingPunct="1">
              <a:lnSpc>
                <a:spcPct val="70000"/>
              </a:lnSpc>
            </a:pPr>
            <a:endParaRPr lang="nb-NO" sz="2600" dirty="0" smtClean="0"/>
          </a:p>
        </p:txBody>
      </p:sp>
    </p:spTree>
    <p:extLst>
      <p:ext uri="{BB962C8B-B14F-4D97-AF65-F5344CB8AC3E}">
        <p14:creationId xmlns="" xmlns:p14="http://schemas.microsoft.com/office/powerpoint/2010/main" val="39089633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fade">
                                      <p:cBhvr>
                                        <p:cTn id="7" dur="500"/>
                                        <p:tgtEl>
                                          <p:spTgt spid="8">
                                            <p:txEl>
                                              <p:pRg st="0" end="0"/>
                                            </p:txEl>
                                          </p:spTgt>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8">
                                            <p:txEl>
                                              <p:pRg st="2" end="2"/>
                                            </p:txEl>
                                          </p:spTgt>
                                        </p:tgtEl>
                                        <p:attrNameLst>
                                          <p:attrName>style.visibility</p:attrName>
                                        </p:attrNameLst>
                                      </p:cBhvr>
                                      <p:to>
                                        <p:strVal val="visible"/>
                                      </p:to>
                                    </p:set>
                                    <p:animEffect transition="in" filter="fade">
                                      <p:cBhvr>
                                        <p:cTn id="11" dur="500"/>
                                        <p:tgtEl>
                                          <p:spTgt spid="8">
                                            <p:txEl>
                                              <p:pRg st="2" end="2"/>
                                            </p:txEl>
                                          </p:spTgt>
                                        </p:tgtEl>
                                      </p:cBhvr>
                                    </p:animEffect>
                                  </p:childTnLst>
                                </p:cTn>
                              </p:par>
                            </p:childTnLst>
                          </p:cTn>
                        </p:par>
                        <p:par>
                          <p:cTn id="12" fill="hold">
                            <p:stCondLst>
                              <p:cond delay="1000"/>
                            </p:stCondLst>
                            <p:childTnLst>
                              <p:par>
                                <p:cTn id="13" presetID="10" presetClass="entr" presetSubtype="0" fill="hold" nodeType="afterEffect">
                                  <p:stCondLst>
                                    <p:cond delay="0"/>
                                  </p:stCondLst>
                                  <p:childTnLst>
                                    <p:set>
                                      <p:cBhvr>
                                        <p:cTn id="14" dur="1" fill="hold">
                                          <p:stCondLst>
                                            <p:cond delay="0"/>
                                          </p:stCondLst>
                                        </p:cTn>
                                        <p:tgtEl>
                                          <p:spTgt spid="8">
                                            <p:txEl>
                                              <p:pRg st="3" end="3"/>
                                            </p:txEl>
                                          </p:spTgt>
                                        </p:tgtEl>
                                        <p:attrNameLst>
                                          <p:attrName>style.visibility</p:attrName>
                                        </p:attrNameLst>
                                      </p:cBhvr>
                                      <p:to>
                                        <p:strVal val="visible"/>
                                      </p:to>
                                    </p:set>
                                    <p:animEffect transition="in" filter="fade">
                                      <p:cBhvr>
                                        <p:cTn id="15" dur="500"/>
                                        <p:tgtEl>
                                          <p:spTgt spid="8">
                                            <p:txEl>
                                              <p:pRg st="3" end="3"/>
                                            </p:txEl>
                                          </p:spTgt>
                                        </p:tgtEl>
                                      </p:cBhvr>
                                    </p:animEffect>
                                  </p:childTnLst>
                                </p:cTn>
                              </p:par>
                            </p:childTnLst>
                          </p:cTn>
                        </p:par>
                        <p:par>
                          <p:cTn id="16" fill="hold">
                            <p:stCondLst>
                              <p:cond delay="1500"/>
                            </p:stCondLst>
                            <p:childTnLst>
                              <p:par>
                                <p:cTn id="17" presetID="10" presetClass="entr" presetSubtype="0" fill="hold" nodeType="afterEffect">
                                  <p:stCondLst>
                                    <p:cond delay="0"/>
                                  </p:stCondLst>
                                  <p:childTnLst>
                                    <p:set>
                                      <p:cBhvr>
                                        <p:cTn id="18" dur="1" fill="hold">
                                          <p:stCondLst>
                                            <p:cond delay="0"/>
                                          </p:stCondLst>
                                        </p:cTn>
                                        <p:tgtEl>
                                          <p:spTgt spid="8">
                                            <p:txEl>
                                              <p:pRg st="4" end="4"/>
                                            </p:txEl>
                                          </p:spTgt>
                                        </p:tgtEl>
                                        <p:attrNameLst>
                                          <p:attrName>style.visibility</p:attrName>
                                        </p:attrNameLst>
                                      </p:cBhvr>
                                      <p:to>
                                        <p:strVal val="visible"/>
                                      </p:to>
                                    </p:set>
                                    <p:animEffect transition="in" filter="fade">
                                      <p:cBhvr>
                                        <p:cTn id="19" dur="500"/>
                                        <p:tgtEl>
                                          <p:spTgt spid="8">
                                            <p:txEl>
                                              <p:pRg st="4" end="4"/>
                                            </p:txEl>
                                          </p:spTgt>
                                        </p:tgtEl>
                                      </p:cBhvr>
                                    </p:animEffect>
                                  </p:childTnLst>
                                </p:cTn>
                              </p:par>
                            </p:childTnLst>
                          </p:cTn>
                        </p:par>
                        <p:par>
                          <p:cTn id="20" fill="hold">
                            <p:stCondLst>
                              <p:cond delay="2000"/>
                            </p:stCondLst>
                            <p:childTnLst>
                              <p:par>
                                <p:cTn id="21" presetID="10" presetClass="entr" presetSubtype="0" fill="hold" nodeType="afterEffect">
                                  <p:stCondLst>
                                    <p:cond delay="0"/>
                                  </p:stCondLst>
                                  <p:childTnLst>
                                    <p:set>
                                      <p:cBhvr>
                                        <p:cTn id="22" dur="1" fill="hold">
                                          <p:stCondLst>
                                            <p:cond delay="0"/>
                                          </p:stCondLst>
                                        </p:cTn>
                                        <p:tgtEl>
                                          <p:spTgt spid="8">
                                            <p:txEl>
                                              <p:pRg st="5" end="5"/>
                                            </p:txEl>
                                          </p:spTgt>
                                        </p:tgtEl>
                                        <p:attrNameLst>
                                          <p:attrName>style.visibility</p:attrName>
                                        </p:attrNameLst>
                                      </p:cBhvr>
                                      <p:to>
                                        <p:strVal val="visible"/>
                                      </p:to>
                                    </p:set>
                                    <p:animEffect transition="in" filter="fade">
                                      <p:cBhvr>
                                        <p:cTn id="23" dur="500"/>
                                        <p:tgtEl>
                                          <p:spTgt spid="8">
                                            <p:txEl>
                                              <p:pRg st="5" end="5"/>
                                            </p:txEl>
                                          </p:spTgt>
                                        </p:tgtEl>
                                      </p:cBhvr>
                                    </p:animEffect>
                                  </p:childTnLst>
                                </p:cTn>
                              </p:par>
                            </p:childTnLst>
                          </p:cTn>
                        </p:par>
                        <p:par>
                          <p:cTn id="24" fill="hold">
                            <p:stCondLst>
                              <p:cond delay="2500"/>
                            </p:stCondLst>
                            <p:childTnLst>
                              <p:par>
                                <p:cTn id="25" presetID="10" presetClass="entr" presetSubtype="0" fill="hold" nodeType="afterEffect">
                                  <p:stCondLst>
                                    <p:cond delay="0"/>
                                  </p:stCondLst>
                                  <p:childTnLst>
                                    <p:set>
                                      <p:cBhvr>
                                        <p:cTn id="26" dur="1" fill="hold">
                                          <p:stCondLst>
                                            <p:cond delay="0"/>
                                          </p:stCondLst>
                                        </p:cTn>
                                        <p:tgtEl>
                                          <p:spTgt spid="8">
                                            <p:txEl>
                                              <p:pRg st="6" end="6"/>
                                            </p:txEl>
                                          </p:spTgt>
                                        </p:tgtEl>
                                        <p:attrNameLst>
                                          <p:attrName>style.visibility</p:attrName>
                                        </p:attrNameLst>
                                      </p:cBhvr>
                                      <p:to>
                                        <p:strVal val="visible"/>
                                      </p:to>
                                    </p:set>
                                    <p:animEffect transition="in" filter="fade">
                                      <p:cBhvr>
                                        <p:cTn id="27" dur="500"/>
                                        <p:tgtEl>
                                          <p:spTgt spid="8">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Tittel 1"/>
          <p:cNvSpPr>
            <a:spLocks noGrp="1"/>
          </p:cNvSpPr>
          <p:nvPr>
            <p:ph type="title"/>
          </p:nvPr>
        </p:nvSpPr>
        <p:spPr/>
        <p:txBody>
          <a:bodyPr/>
          <a:lstStyle/>
          <a:p>
            <a:pPr algn="l" eaLnBrk="1" hangingPunct="1">
              <a:defRPr/>
            </a:pPr>
            <a:r>
              <a:rPr lang="nb-NO" sz="4000" dirty="0" smtClean="0">
                <a:solidFill>
                  <a:schemeClr val="accent5">
                    <a:lumMod val="75000"/>
                  </a:schemeClr>
                </a:solidFill>
              </a:rPr>
              <a:t>Paper challenge</a:t>
            </a:r>
          </a:p>
        </p:txBody>
      </p:sp>
      <p:sp>
        <p:nvSpPr>
          <p:cNvPr id="36866" name="Plassholder for innhold 2"/>
          <p:cNvSpPr>
            <a:spLocks noGrp="1"/>
          </p:cNvSpPr>
          <p:nvPr>
            <p:ph idx="1"/>
          </p:nvPr>
        </p:nvSpPr>
        <p:spPr>
          <a:xfrm>
            <a:off x="450850" y="1822450"/>
            <a:ext cx="8229600" cy="4525963"/>
          </a:xfrm>
        </p:spPr>
        <p:txBody>
          <a:bodyPr/>
          <a:lstStyle/>
          <a:p>
            <a:pPr marL="0" indent="0" eaLnBrk="1" hangingPunct="1">
              <a:lnSpc>
                <a:spcPct val="90000"/>
              </a:lnSpc>
              <a:buNone/>
            </a:pPr>
            <a:endParaRPr lang="nb-NO" sz="2400" dirty="0"/>
          </a:p>
          <a:p>
            <a:pPr marL="0" indent="0" eaLnBrk="1" hangingPunct="1">
              <a:buNone/>
            </a:pPr>
            <a:endParaRPr lang="nb-NO" dirty="0" smtClean="0"/>
          </a:p>
        </p:txBody>
      </p:sp>
      <p:graphicFrame>
        <p:nvGraphicFramePr>
          <p:cNvPr id="3" name="Objekt 2"/>
          <p:cNvGraphicFramePr>
            <a:graphicFrameLocks noChangeAspect="1"/>
          </p:cNvGraphicFramePr>
          <p:nvPr>
            <p:extLst>
              <p:ext uri="{D42A27DB-BD31-4B8C-83A1-F6EECF244321}">
                <p14:modId xmlns="" xmlns:p14="http://schemas.microsoft.com/office/powerpoint/2010/main" val="3451436975"/>
              </p:ext>
            </p:extLst>
          </p:nvPr>
        </p:nvGraphicFramePr>
        <p:xfrm>
          <a:off x="7386004" y="274638"/>
          <a:ext cx="1565076" cy="1105853"/>
        </p:xfrm>
        <a:graphic>
          <a:graphicData uri="http://schemas.openxmlformats.org/presentationml/2006/ole">
            <p:oleObj spid="_x0000_s103426" name="Acrobat Document" r:id="rId4" imgW="10688040" imgH="7556400" progId="AcroExch.Document.11">
              <p:embed/>
            </p:oleObj>
          </a:graphicData>
        </a:graphic>
      </p:graphicFrame>
      <p:sp>
        <p:nvSpPr>
          <p:cNvPr id="7" name="Plassholder for innhold 2"/>
          <p:cNvSpPr txBox="1">
            <a:spLocks/>
          </p:cNvSpPr>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defTabSz="457200" rtl="0" eaLnBrk="0" fontAlgn="base" hangingPunct="0">
              <a:spcBef>
                <a:spcPct val="20000"/>
              </a:spcBef>
              <a:spcAft>
                <a:spcPct val="0"/>
              </a:spcAft>
              <a:buFont typeface="Arial" charset="0"/>
              <a:buChar char="•"/>
              <a:defRPr sz="3200" kern="1200">
                <a:solidFill>
                  <a:srgbClr val="003871"/>
                </a:solidFill>
                <a:latin typeface="+mn-lt"/>
                <a:ea typeface="+mn-ea"/>
                <a:cs typeface="+mn-cs"/>
              </a:defRPr>
            </a:lvl1pPr>
            <a:lvl2pPr marL="742950" indent="-285750" algn="l" defTabSz="457200" rtl="0" eaLnBrk="0" fontAlgn="base" hangingPunct="0">
              <a:spcBef>
                <a:spcPct val="20000"/>
              </a:spcBef>
              <a:spcAft>
                <a:spcPct val="0"/>
              </a:spcAft>
              <a:buFont typeface="Arial" charset="0"/>
              <a:buChar char="–"/>
              <a:defRPr sz="2800" kern="1200">
                <a:solidFill>
                  <a:srgbClr val="003871"/>
                </a:solidFill>
                <a:latin typeface="+mn-lt"/>
                <a:ea typeface="+mn-ea"/>
                <a:cs typeface="+mn-cs"/>
              </a:defRPr>
            </a:lvl2pPr>
            <a:lvl3pPr marL="1143000" indent="-228600" algn="l" defTabSz="457200" rtl="0" eaLnBrk="0" fontAlgn="base" hangingPunct="0">
              <a:spcBef>
                <a:spcPct val="20000"/>
              </a:spcBef>
              <a:spcAft>
                <a:spcPct val="0"/>
              </a:spcAft>
              <a:buFont typeface="Arial" charset="0"/>
              <a:buChar char="•"/>
              <a:defRPr sz="2400" kern="1200">
                <a:solidFill>
                  <a:srgbClr val="003871"/>
                </a:solidFill>
                <a:latin typeface="+mn-lt"/>
                <a:ea typeface="+mn-ea"/>
                <a:cs typeface="+mn-cs"/>
              </a:defRPr>
            </a:lvl3pPr>
            <a:lvl4pPr marL="1600200" indent="-228600" algn="l" defTabSz="457200" rtl="0" eaLnBrk="0" fontAlgn="base" hangingPunct="0">
              <a:spcBef>
                <a:spcPct val="20000"/>
              </a:spcBef>
              <a:spcAft>
                <a:spcPct val="0"/>
              </a:spcAft>
              <a:buFont typeface="Arial" charset="0"/>
              <a:buChar char="–"/>
              <a:defRPr sz="2000" kern="1200">
                <a:solidFill>
                  <a:srgbClr val="003871"/>
                </a:solidFill>
                <a:latin typeface="+mn-lt"/>
                <a:ea typeface="+mn-ea"/>
                <a:cs typeface="+mn-cs"/>
              </a:defRPr>
            </a:lvl4pPr>
            <a:lvl5pPr marL="2057400" indent="-228600" algn="l" defTabSz="457200" rtl="0" eaLnBrk="0" fontAlgn="base" hangingPunct="0">
              <a:spcBef>
                <a:spcPct val="20000"/>
              </a:spcBef>
              <a:spcAft>
                <a:spcPct val="0"/>
              </a:spcAft>
              <a:buFont typeface="Arial" charset="0"/>
              <a:buChar char="»"/>
              <a:defRPr sz="2000" kern="1200">
                <a:solidFill>
                  <a:srgbClr val="00387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eaLnBrk="1" hangingPunct="1">
              <a:lnSpc>
                <a:spcPct val="70000"/>
              </a:lnSpc>
              <a:buFontTx/>
              <a:buNone/>
            </a:pPr>
            <a:endParaRPr lang="nb-NO" sz="2800" dirty="0" smtClean="0"/>
          </a:p>
          <a:p>
            <a:pPr eaLnBrk="1" hangingPunct="1">
              <a:lnSpc>
                <a:spcPct val="70000"/>
              </a:lnSpc>
            </a:pPr>
            <a:endParaRPr lang="nb-NO" sz="2600" dirty="0" smtClean="0"/>
          </a:p>
          <a:p>
            <a:pPr eaLnBrk="1" hangingPunct="1">
              <a:lnSpc>
                <a:spcPct val="70000"/>
              </a:lnSpc>
            </a:pPr>
            <a:endParaRPr lang="nb-NO" sz="2600" dirty="0" smtClean="0"/>
          </a:p>
        </p:txBody>
      </p:sp>
      <p:sp>
        <p:nvSpPr>
          <p:cNvPr id="4" name="AutoShape 7" descr="Bildresultat för codis"/>
          <p:cNvSpPr>
            <a:spLocks noChangeAspect="1" noChangeArrowheads="1"/>
          </p:cNvSpPr>
          <p:nvPr/>
        </p:nvSpPr>
        <p:spPr bwMode="auto">
          <a:xfrm>
            <a:off x="155575" y="-144463"/>
            <a:ext cx="304800" cy="304801"/>
          </a:xfrm>
          <a:prstGeom prst="rect">
            <a:avLst/>
          </a:prstGeom>
          <a:noFill/>
          <a:extLst>
            <a:ext uri="{909E8E84-426E-40DD-AFC4-6F175D3DCCD1}">
              <a14:hiddenFill xmlns=""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nb-NO"/>
          </a:p>
        </p:txBody>
      </p:sp>
      <p:sp>
        <p:nvSpPr>
          <p:cNvPr id="9" name="Plassholder for innhold 2"/>
          <p:cNvSpPr txBox="1">
            <a:spLocks/>
          </p:cNvSpPr>
          <p:nvPr/>
        </p:nvSpPr>
        <p:spPr bwMode="auto">
          <a:xfrm>
            <a:off x="609600" y="17526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defTabSz="457200" rtl="0" eaLnBrk="0" fontAlgn="base" hangingPunct="0">
              <a:spcBef>
                <a:spcPct val="20000"/>
              </a:spcBef>
              <a:spcAft>
                <a:spcPct val="0"/>
              </a:spcAft>
              <a:buFont typeface="Arial" charset="0"/>
              <a:buChar char="•"/>
              <a:defRPr sz="3200" kern="1200">
                <a:solidFill>
                  <a:srgbClr val="003871"/>
                </a:solidFill>
                <a:latin typeface="+mn-lt"/>
                <a:ea typeface="+mn-ea"/>
                <a:cs typeface="+mn-cs"/>
              </a:defRPr>
            </a:lvl1pPr>
            <a:lvl2pPr marL="742950" indent="-285750" algn="l" defTabSz="457200" rtl="0" eaLnBrk="0" fontAlgn="base" hangingPunct="0">
              <a:spcBef>
                <a:spcPct val="20000"/>
              </a:spcBef>
              <a:spcAft>
                <a:spcPct val="0"/>
              </a:spcAft>
              <a:buFont typeface="Arial" charset="0"/>
              <a:buChar char="–"/>
              <a:defRPr sz="2800" kern="1200">
                <a:solidFill>
                  <a:srgbClr val="003871"/>
                </a:solidFill>
                <a:latin typeface="+mn-lt"/>
                <a:ea typeface="+mn-ea"/>
                <a:cs typeface="+mn-cs"/>
              </a:defRPr>
            </a:lvl2pPr>
            <a:lvl3pPr marL="1143000" indent="-228600" algn="l" defTabSz="457200" rtl="0" eaLnBrk="0" fontAlgn="base" hangingPunct="0">
              <a:spcBef>
                <a:spcPct val="20000"/>
              </a:spcBef>
              <a:spcAft>
                <a:spcPct val="0"/>
              </a:spcAft>
              <a:buFont typeface="Arial" charset="0"/>
              <a:buChar char="•"/>
              <a:defRPr sz="2400" kern="1200">
                <a:solidFill>
                  <a:srgbClr val="003871"/>
                </a:solidFill>
                <a:latin typeface="+mn-lt"/>
                <a:ea typeface="+mn-ea"/>
                <a:cs typeface="+mn-cs"/>
              </a:defRPr>
            </a:lvl3pPr>
            <a:lvl4pPr marL="1600200" indent="-228600" algn="l" defTabSz="457200" rtl="0" eaLnBrk="0" fontAlgn="base" hangingPunct="0">
              <a:spcBef>
                <a:spcPct val="20000"/>
              </a:spcBef>
              <a:spcAft>
                <a:spcPct val="0"/>
              </a:spcAft>
              <a:buFont typeface="Arial" charset="0"/>
              <a:buChar char="–"/>
              <a:defRPr sz="2000" kern="1200">
                <a:solidFill>
                  <a:srgbClr val="003871"/>
                </a:solidFill>
                <a:latin typeface="+mn-lt"/>
                <a:ea typeface="+mn-ea"/>
                <a:cs typeface="+mn-cs"/>
              </a:defRPr>
            </a:lvl4pPr>
            <a:lvl5pPr marL="2057400" indent="-228600" algn="l" defTabSz="457200" rtl="0" eaLnBrk="0" fontAlgn="base" hangingPunct="0">
              <a:spcBef>
                <a:spcPct val="20000"/>
              </a:spcBef>
              <a:spcAft>
                <a:spcPct val="0"/>
              </a:spcAft>
              <a:buFont typeface="Arial" charset="0"/>
              <a:buChar char="»"/>
              <a:defRPr sz="2000" kern="1200">
                <a:solidFill>
                  <a:srgbClr val="00387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eaLnBrk="1" hangingPunct="1">
              <a:lnSpc>
                <a:spcPct val="70000"/>
              </a:lnSpc>
              <a:buFontTx/>
              <a:buNone/>
            </a:pPr>
            <a:endParaRPr lang="nb-NO" sz="2800" dirty="0" smtClean="0"/>
          </a:p>
          <a:p>
            <a:pPr lvl="1" eaLnBrk="1" hangingPunct="1">
              <a:lnSpc>
                <a:spcPct val="70000"/>
              </a:lnSpc>
              <a:buFont typeface="Arial" charset="0"/>
              <a:buChar char="•"/>
            </a:pPr>
            <a:r>
              <a:rPr lang="nb-NO" sz="2400" dirty="0" smtClean="0"/>
              <a:t>The challenge was divided into four parts with increasing complexity</a:t>
            </a:r>
          </a:p>
          <a:p>
            <a:pPr lvl="2" eaLnBrk="1" hangingPunct="1">
              <a:lnSpc>
                <a:spcPct val="70000"/>
              </a:lnSpc>
            </a:pPr>
            <a:r>
              <a:rPr lang="nb-NO" sz="2000" dirty="0" smtClean="0"/>
              <a:t>Setup reflected a real case</a:t>
            </a:r>
          </a:p>
          <a:p>
            <a:pPr lvl="1" eaLnBrk="1" hangingPunct="1">
              <a:lnSpc>
                <a:spcPct val="70000"/>
              </a:lnSpc>
              <a:buFont typeface="Arial" charset="0"/>
              <a:buChar char="•"/>
            </a:pPr>
            <a:r>
              <a:rPr lang="nb-NO" sz="2400" dirty="0" smtClean="0"/>
              <a:t>Part 1 – A standard paternity case (trio)</a:t>
            </a:r>
          </a:p>
          <a:p>
            <a:pPr lvl="2" eaLnBrk="1" hangingPunct="1">
              <a:lnSpc>
                <a:spcPct val="70000"/>
              </a:lnSpc>
            </a:pPr>
            <a:r>
              <a:rPr lang="nb-NO" sz="2000" dirty="0" smtClean="0"/>
              <a:t>Few deviating results</a:t>
            </a:r>
          </a:p>
          <a:p>
            <a:pPr lvl="2" eaLnBrk="1" hangingPunct="1">
              <a:lnSpc>
                <a:spcPct val="70000"/>
              </a:lnSpc>
            </a:pPr>
            <a:r>
              <a:rPr lang="nb-NO" sz="2000" dirty="0" smtClean="0"/>
              <a:t>All conclusions in favor of paternity</a:t>
            </a:r>
          </a:p>
          <a:p>
            <a:pPr lvl="2" eaLnBrk="1" hangingPunct="1">
              <a:lnSpc>
                <a:spcPct val="70000"/>
              </a:lnSpc>
            </a:pPr>
            <a:r>
              <a:rPr lang="nb-NO" sz="2000" dirty="0" smtClean="0"/>
              <a:t>Large LR</a:t>
            </a:r>
            <a:endParaRPr lang="nb-NO" dirty="0" smtClean="0"/>
          </a:p>
          <a:p>
            <a:pPr lvl="1" eaLnBrk="1" hangingPunct="1">
              <a:lnSpc>
                <a:spcPct val="70000"/>
              </a:lnSpc>
              <a:buFont typeface="Arial" charset="0"/>
              <a:buChar char="•"/>
            </a:pPr>
            <a:r>
              <a:rPr lang="nb-NO" sz="2400" dirty="0" smtClean="0"/>
              <a:t>Parts 2-4 (Incestual relations)</a:t>
            </a:r>
          </a:p>
          <a:p>
            <a:pPr lvl="2" eaLnBrk="1" hangingPunct="1">
              <a:lnSpc>
                <a:spcPct val="70000"/>
              </a:lnSpc>
            </a:pPr>
            <a:r>
              <a:rPr lang="nb-NO" sz="2000" dirty="0" smtClean="0"/>
              <a:t>33 labs did part 2, 26 did part 3 and 23 did part 4</a:t>
            </a:r>
          </a:p>
          <a:p>
            <a:pPr lvl="2" eaLnBrk="1" hangingPunct="1">
              <a:lnSpc>
                <a:spcPct val="70000"/>
              </a:lnSpc>
            </a:pPr>
            <a:r>
              <a:rPr lang="nb-NO" sz="2000" dirty="0" smtClean="0"/>
              <a:t>Some labs reported that software could not handle the loops</a:t>
            </a:r>
            <a:endParaRPr lang="nb-NO" sz="1600" dirty="0" smtClean="0"/>
          </a:p>
          <a:p>
            <a:pPr lvl="1" eaLnBrk="1" hangingPunct="1">
              <a:lnSpc>
                <a:spcPct val="70000"/>
              </a:lnSpc>
              <a:buFont typeface="Arial" charset="0"/>
              <a:buChar char="•"/>
            </a:pPr>
            <a:r>
              <a:rPr lang="nb-NO" sz="2400" dirty="0" smtClean="0"/>
              <a:t>Mutations necessary to explain the data in parts 3 and 4</a:t>
            </a:r>
          </a:p>
          <a:p>
            <a:pPr lvl="1" eaLnBrk="1" hangingPunct="1">
              <a:lnSpc>
                <a:spcPct val="70000"/>
              </a:lnSpc>
              <a:buFont typeface="Arial" charset="0"/>
              <a:buChar char="•"/>
            </a:pPr>
            <a:endParaRPr lang="nb-NO" sz="2000" dirty="0" smtClean="0"/>
          </a:p>
          <a:p>
            <a:pPr lvl="2" eaLnBrk="1" hangingPunct="1">
              <a:lnSpc>
                <a:spcPct val="70000"/>
              </a:lnSpc>
            </a:pPr>
            <a:endParaRPr lang="nb-NO" dirty="0" smtClean="0"/>
          </a:p>
          <a:p>
            <a:pPr marL="457200" lvl="1" indent="0" eaLnBrk="1" hangingPunct="1">
              <a:lnSpc>
                <a:spcPct val="70000"/>
              </a:lnSpc>
              <a:buNone/>
            </a:pPr>
            <a:endParaRPr lang="nb-NO" sz="2000" dirty="0" smtClean="0"/>
          </a:p>
          <a:p>
            <a:pPr eaLnBrk="1" hangingPunct="1">
              <a:lnSpc>
                <a:spcPct val="70000"/>
              </a:lnSpc>
            </a:pPr>
            <a:endParaRPr lang="nb-NO" sz="2600" dirty="0" smtClean="0"/>
          </a:p>
          <a:p>
            <a:pPr eaLnBrk="1" hangingPunct="1">
              <a:lnSpc>
                <a:spcPct val="70000"/>
              </a:lnSpc>
            </a:pPr>
            <a:endParaRPr lang="nb-NO" sz="2600" dirty="0" smtClean="0"/>
          </a:p>
        </p:txBody>
      </p:sp>
    </p:spTree>
    <p:extLst>
      <p:ext uri="{BB962C8B-B14F-4D97-AF65-F5344CB8AC3E}">
        <p14:creationId xmlns="" xmlns:p14="http://schemas.microsoft.com/office/powerpoint/2010/main" val="390896336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Tittel 1"/>
          <p:cNvSpPr>
            <a:spLocks noGrp="1"/>
          </p:cNvSpPr>
          <p:nvPr>
            <p:ph type="title"/>
          </p:nvPr>
        </p:nvSpPr>
        <p:spPr/>
        <p:txBody>
          <a:bodyPr/>
          <a:lstStyle/>
          <a:p>
            <a:pPr algn="l" eaLnBrk="1" hangingPunct="1">
              <a:defRPr/>
            </a:pPr>
            <a:r>
              <a:rPr lang="nb-NO" sz="4000" dirty="0" smtClean="0">
                <a:solidFill>
                  <a:schemeClr val="accent5">
                    <a:lumMod val="75000"/>
                  </a:schemeClr>
                </a:solidFill>
              </a:rPr>
              <a:t>Paper challenge – Part 1</a:t>
            </a:r>
          </a:p>
        </p:txBody>
      </p:sp>
      <p:sp>
        <p:nvSpPr>
          <p:cNvPr id="36866" name="Plassholder for innhold 2"/>
          <p:cNvSpPr>
            <a:spLocks noGrp="1"/>
          </p:cNvSpPr>
          <p:nvPr>
            <p:ph idx="1"/>
          </p:nvPr>
        </p:nvSpPr>
        <p:spPr>
          <a:xfrm>
            <a:off x="450850" y="1822450"/>
            <a:ext cx="8229600" cy="4525963"/>
          </a:xfrm>
        </p:spPr>
        <p:txBody>
          <a:bodyPr/>
          <a:lstStyle/>
          <a:p>
            <a:pPr marL="0" indent="0" eaLnBrk="1" hangingPunct="1">
              <a:lnSpc>
                <a:spcPct val="90000"/>
              </a:lnSpc>
              <a:buNone/>
            </a:pPr>
            <a:endParaRPr lang="nb-NO" sz="2400" dirty="0"/>
          </a:p>
          <a:p>
            <a:pPr marL="0" indent="0" eaLnBrk="1" hangingPunct="1">
              <a:buNone/>
            </a:pPr>
            <a:endParaRPr lang="nb-NO" dirty="0" smtClean="0"/>
          </a:p>
        </p:txBody>
      </p:sp>
      <p:graphicFrame>
        <p:nvGraphicFramePr>
          <p:cNvPr id="3" name="Objekt 2"/>
          <p:cNvGraphicFramePr>
            <a:graphicFrameLocks noChangeAspect="1"/>
          </p:cNvGraphicFramePr>
          <p:nvPr>
            <p:extLst>
              <p:ext uri="{D42A27DB-BD31-4B8C-83A1-F6EECF244321}">
                <p14:modId xmlns="" xmlns:p14="http://schemas.microsoft.com/office/powerpoint/2010/main" val="3451436975"/>
              </p:ext>
            </p:extLst>
          </p:nvPr>
        </p:nvGraphicFramePr>
        <p:xfrm>
          <a:off x="7386004" y="274638"/>
          <a:ext cx="1565076" cy="1105853"/>
        </p:xfrm>
        <a:graphic>
          <a:graphicData uri="http://schemas.openxmlformats.org/presentationml/2006/ole">
            <p:oleObj spid="_x0000_s161794" name="Acrobat Document" r:id="rId4" imgW="10688040" imgH="7556400" progId="AcroExch.Document.11">
              <p:embed/>
            </p:oleObj>
          </a:graphicData>
        </a:graphic>
      </p:graphicFrame>
      <p:sp>
        <p:nvSpPr>
          <p:cNvPr id="7" name="Plassholder for innhold 2"/>
          <p:cNvSpPr txBox="1">
            <a:spLocks/>
          </p:cNvSpPr>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defTabSz="457200" rtl="0" eaLnBrk="0" fontAlgn="base" hangingPunct="0">
              <a:spcBef>
                <a:spcPct val="20000"/>
              </a:spcBef>
              <a:spcAft>
                <a:spcPct val="0"/>
              </a:spcAft>
              <a:buFont typeface="Arial" charset="0"/>
              <a:buChar char="•"/>
              <a:defRPr sz="3200" kern="1200">
                <a:solidFill>
                  <a:srgbClr val="003871"/>
                </a:solidFill>
                <a:latin typeface="+mn-lt"/>
                <a:ea typeface="+mn-ea"/>
                <a:cs typeface="+mn-cs"/>
              </a:defRPr>
            </a:lvl1pPr>
            <a:lvl2pPr marL="742950" indent="-285750" algn="l" defTabSz="457200" rtl="0" eaLnBrk="0" fontAlgn="base" hangingPunct="0">
              <a:spcBef>
                <a:spcPct val="20000"/>
              </a:spcBef>
              <a:spcAft>
                <a:spcPct val="0"/>
              </a:spcAft>
              <a:buFont typeface="Arial" charset="0"/>
              <a:buChar char="–"/>
              <a:defRPr sz="2800" kern="1200">
                <a:solidFill>
                  <a:srgbClr val="003871"/>
                </a:solidFill>
                <a:latin typeface="+mn-lt"/>
                <a:ea typeface="+mn-ea"/>
                <a:cs typeface="+mn-cs"/>
              </a:defRPr>
            </a:lvl2pPr>
            <a:lvl3pPr marL="1143000" indent="-228600" algn="l" defTabSz="457200" rtl="0" eaLnBrk="0" fontAlgn="base" hangingPunct="0">
              <a:spcBef>
                <a:spcPct val="20000"/>
              </a:spcBef>
              <a:spcAft>
                <a:spcPct val="0"/>
              </a:spcAft>
              <a:buFont typeface="Arial" charset="0"/>
              <a:buChar char="•"/>
              <a:defRPr sz="2400" kern="1200">
                <a:solidFill>
                  <a:srgbClr val="003871"/>
                </a:solidFill>
                <a:latin typeface="+mn-lt"/>
                <a:ea typeface="+mn-ea"/>
                <a:cs typeface="+mn-cs"/>
              </a:defRPr>
            </a:lvl3pPr>
            <a:lvl4pPr marL="1600200" indent="-228600" algn="l" defTabSz="457200" rtl="0" eaLnBrk="0" fontAlgn="base" hangingPunct="0">
              <a:spcBef>
                <a:spcPct val="20000"/>
              </a:spcBef>
              <a:spcAft>
                <a:spcPct val="0"/>
              </a:spcAft>
              <a:buFont typeface="Arial" charset="0"/>
              <a:buChar char="–"/>
              <a:defRPr sz="2000" kern="1200">
                <a:solidFill>
                  <a:srgbClr val="003871"/>
                </a:solidFill>
                <a:latin typeface="+mn-lt"/>
                <a:ea typeface="+mn-ea"/>
                <a:cs typeface="+mn-cs"/>
              </a:defRPr>
            </a:lvl4pPr>
            <a:lvl5pPr marL="2057400" indent="-228600" algn="l" defTabSz="457200" rtl="0" eaLnBrk="0" fontAlgn="base" hangingPunct="0">
              <a:spcBef>
                <a:spcPct val="20000"/>
              </a:spcBef>
              <a:spcAft>
                <a:spcPct val="0"/>
              </a:spcAft>
              <a:buFont typeface="Arial" charset="0"/>
              <a:buChar char="»"/>
              <a:defRPr sz="2000" kern="1200">
                <a:solidFill>
                  <a:srgbClr val="00387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eaLnBrk="1" hangingPunct="1">
              <a:lnSpc>
                <a:spcPct val="70000"/>
              </a:lnSpc>
              <a:buFontTx/>
              <a:buNone/>
            </a:pPr>
            <a:endParaRPr lang="nb-NO" sz="2800" dirty="0" smtClean="0"/>
          </a:p>
          <a:p>
            <a:pPr eaLnBrk="1" hangingPunct="1">
              <a:lnSpc>
                <a:spcPct val="70000"/>
              </a:lnSpc>
            </a:pPr>
            <a:endParaRPr lang="nb-NO" sz="2600" dirty="0" smtClean="0"/>
          </a:p>
          <a:p>
            <a:pPr eaLnBrk="1" hangingPunct="1">
              <a:lnSpc>
                <a:spcPct val="70000"/>
              </a:lnSpc>
            </a:pPr>
            <a:endParaRPr lang="nb-NO" sz="2600" dirty="0" smtClean="0"/>
          </a:p>
        </p:txBody>
      </p:sp>
      <p:sp>
        <p:nvSpPr>
          <p:cNvPr id="4" name="AutoShape 7" descr="Bildresultat för codis"/>
          <p:cNvSpPr>
            <a:spLocks noChangeAspect="1" noChangeArrowheads="1"/>
          </p:cNvSpPr>
          <p:nvPr/>
        </p:nvSpPr>
        <p:spPr bwMode="auto">
          <a:xfrm>
            <a:off x="155575" y="-144463"/>
            <a:ext cx="304800" cy="304801"/>
          </a:xfrm>
          <a:prstGeom prst="rect">
            <a:avLst/>
          </a:prstGeom>
          <a:noFill/>
          <a:extLst>
            <a:ext uri="{909E8E84-426E-40DD-AFC4-6F175D3DCCD1}">
              <a14:hiddenFill xmlns=""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nb-NO"/>
          </a:p>
        </p:txBody>
      </p:sp>
      <p:sp>
        <p:nvSpPr>
          <p:cNvPr id="9" name="Plassholder for innhold 2"/>
          <p:cNvSpPr txBox="1">
            <a:spLocks/>
          </p:cNvSpPr>
          <p:nvPr/>
        </p:nvSpPr>
        <p:spPr bwMode="auto">
          <a:xfrm>
            <a:off x="609600" y="17526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defTabSz="457200" rtl="0" eaLnBrk="0" fontAlgn="base" hangingPunct="0">
              <a:spcBef>
                <a:spcPct val="20000"/>
              </a:spcBef>
              <a:spcAft>
                <a:spcPct val="0"/>
              </a:spcAft>
              <a:buFont typeface="Arial" charset="0"/>
              <a:buChar char="•"/>
              <a:defRPr sz="3200" kern="1200">
                <a:solidFill>
                  <a:srgbClr val="003871"/>
                </a:solidFill>
                <a:latin typeface="+mn-lt"/>
                <a:ea typeface="+mn-ea"/>
                <a:cs typeface="+mn-cs"/>
              </a:defRPr>
            </a:lvl1pPr>
            <a:lvl2pPr marL="742950" indent="-285750" algn="l" defTabSz="457200" rtl="0" eaLnBrk="0" fontAlgn="base" hangingPunct="0">
              <a:spcBef>
                <a:spcPct val="20000"/>
              </a:spcBef>
              <a:spcAft>
                <a:spcPct val="0"/>
              </a:spcAft>
              <a:buFont typeface="Arial" charset="0"/>
              <a:buChar char="–"/>
              <a:defRPr sz="2800" kern="1200">
                <a:solidFill>
                  <a:srgbClr val="003871"/>
                </a:solidFill>
                <a:latin typeface="+mn-lt"/>
                <a:ea typeface="+mn-ea"/>
                <a:cs typeface="+mn-cs"/>
              </a:defRPr>
            </a:lvl2pPr>
            <a:lvl3pPr marL="1143000" indent="-228600" algn="l" defTabSz="457200" rtl="0" eaLnBrk="0" fontAlgn="base" hangingPunct="0">
              <a:spcBef>
                <a:spcPct val="20000"/>
              </a:spcBef>
              <a:spcAft>
                <a:spcPct val="0"/>
              </a:spcAft>
              <a:buFont typeface="Arial" charset="0"/>
              <a:buChar char="•"/>
              <a:defRPr sz="2400" kern="1200">
                <a:solidFill>
                  <a:srgbClr val="003871"/>
                </a:solidFill>
                <a:latin typeface="+mn-lt"/>
                <a:ea typeface="+mn-ea"/>
                <a:cs typeface="+mn-cs"/>
              </a:defRPr>
            </a:lvl3pPr>
            <a:lvl4pPr marL="1600200" indent="-228600" algn="l" defTabSz="457200" rtl="0" eaLnBrk="0" fontAlgn="base" hangingPunct="0">
              <a:spcBef>
                <a:spcPct val="20000"/>
              </a:spcBef>
              <a:spcAft>
                <a:spcPct val="0"/>
              </a:spcAft>
              <a:buFont typeface="Arial" charset="0"/>
              <a:buChar char="–"/>
              <a:defRPr sz="2000" kern="1200">
                <a:solidFill>
                  <a:srgbClr val="003871"/>
                </a:solidFill>
                <a:latin typeface="+mn-lt"/>
                <a:ea typeface="+mn-ea"/>
                <a:cs typeface="+mn-cs"/>
              </a:defRPr>
            </a:lvl4pPr>
            <a:lvl5pPr marL="2057400" indent="-228600" algn="l" defTabSz="457200" rtl="0" eaLnBrk="0" fontAlgn="base" hangingPunct="0">
              <a:spcBef>
                <a:spcPct val="20000"/>
              </a:spcBef>
              <a:spcAft>
                <a:spcPct val="0"/>
              </a:spcAft>
              <a:buFont typeface="Arial" charset="0"/>
              <a:buChar char="»"/>
              <a:defRPr sz="2000" kern="1200">
                <a:solidFill>
                  <a:srgbClr val="00387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lvl="1" eaLnBrk="1" hangingPunct="1">
              <a:lnSpc>
                <a:spcPct val="70000"/>
              </a:lnSpc>
              <a:buFont typeface="Arial" charset="0"/>
              <a:buChar char="•"/>
            </a:pPr>
            <a:endParaRPr lang="nb-NO" sz="2000" dirty="0" smtClean="0"/>
          </a:p>
          <a:p>
            <a:pPr lvl="2" eaLnBrk="1" hangingPunct="1">
              <a:lnSpc>
                <a:spcPct val="70000"/>
              </a:lnSpc>
            </a:pPr>
            <a:endParaRPr lang="nb-NO" dirty="0" smtClean="0"/>
          </a:p>
          <a:p>
            <a:pPr marL="457200" lvl="1" indent="0" eaLnBrk="1" hangingPunct="1">
              <a:lnSpc>
                <a:spcPct val="70000"/>
              </a:lnSpc>
              <a:buNone/>
            </a:pPr>
            <a:endParaRPr lang="nb-NO" sz="2000" dirty="0" smtClean="0"/>
          </a:p>
          <a:p>
            <a:pPr eaLnBrk="1" hangingPunct="1">
              <a:lnSpc>
                <a:spcPct val="70000"/>
              </a:lnSpc>
            </a:pPr>
            <a:endParaRPr lang="nb-NO" sz="2600" dirty="0" smtClean="0"/>
          </a:p>
          <a:p>
            <a:pPr eaLnBrk="1" hangingPunct="1">
              <a:lnSpc>
                <a:spcPct val="70000"/>
              </a:lnSpc>
            </a:pPr>
            <a:endParaRPr lang="nb-NO" sz="2600" dirty="0" smtClean="0"/>
          </a:p>
        </p:txBody>
      </p:sp>
      <p:sp>
        <p:nvSpPr>
          <p:cNvPr id="8" name="Plassholder for innhold 2"/>
          <p:cNvSpPr txBox="1">
            <a:spLocks/>
          </p:cNvSpPr>
          <p:nvPr/>
        </p:nvSpPr>
        <p:spPr bwMode="auto">
          <a:xfrm>
            <a:off x="762000" y="19050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defTabSz="457200" rtl="0" eaLnBrk="0" fontAlgn="base" hangingPunct="0">
              <a:spcBef>
                <a:spcPct val="20000"/>
              </a:spcBef>
              <a:spcAft>
                <a:spcPct val="0"/>
              </a:spcAft>
              <a:buFont typeface="Arial" charset="0"/>
              <a:buChar char="•"/>
              <a:defRPr sz="3200" kern="1200">
                <a:solidFill>
                  <a:srgbClr val="003871"/>
                </a:solidFill>
                <a:latin typeface="+mn-lt"/>
                <a:ea typeface="+mn-ea"/>
                <a:cs typeface="+mn-cs"/>
              </a:defRPr>
            </a:lvl1pPr>
            <a:lvl2pPr marL="742950" indent="-285750" algn="l" defTabSz="457200" rtl="0" eaLnBrk="0" fontAlgn="base" hangingPunct="0">
              <a:spcBef>
                <a:spcPct val="20000"/>
              </a:spcBef>
              <a:spcAft>
                <a:spcPct val="0"/>
              </a:spcAft>
              <a:buFont typeface="Arial" charset="0"/>
              <a:buChar char="–"/>
              <a:defRPr sz="2800" kern="1200">
                <a:solidFill>
                  <a:srgbClr val="003871"/>
                </a:solidFill>
                <a:latin typeface="+mn-lt"/>
                <a:ea typeface="+mn-ea"/>
                <a:cs typeface="+mn-cs"/>
              </a:defRPr>
            </a:lvl2pPr>
            <a:lvl3pPr marL="1143000" indent="-228600" algn="l" defTabSz="457200" rtl="0" eaLnBrk="0" fontAlgn="base" hangingPunct="0">
              <a:spcBef>
                <a:spcPct val="20000"/>
              </a:spcBef>
              <a:spcAft>
                <a:spcPct val="0"/>
              </a:spcAft>
              <a:buFont typeface="Arial" charset="0"/>
              <a:buChar char="•"/>
              <a:defRPr sz="2400" kern="1200">
                <a:solidFill>
                  <a:srgbClr val="003871"/>
                </a:solidFill>
                <a:latin typeface="+mn-lt"/>
                <a:ea typeface="+mn-ea"/>
                <a:cs typeface="+mn-cs"/>
              </a:defRPr>
            </a:lvl3pPr>
            <a:lvl4pPr marL="1600200" indent="-228600" algn="l" defTabSz="457200" rtl="0" eaLnBrk="0" fontAlgn="base" hangingPunct="0">
              <a:spcBef>
                <a:spcPct val="20000"/>
              </a:spcBef>
              <a:spcAft>
                <a:spcPct val="0"/>
              </a:spcAft>
              <a:buFont typeface="Arial" charset="0"/>
              <a:buChar char="–"/>
              <a:defRPr sz="2000" kern="1200">
                <a:solidFill>
                  <a:srgbClr val="003871"/>
                </a:solidFill>
                <a:latin typeface="+mn-lt"/>
                <a:ea typeface="+mn-ea"/>
                <a:cs typeface="+mn-cs"/>
              </a:defRPr>
            </a:lvl4pPr>
            <a:lvl5pPr marL="2057400" indent="-228600" algn="l" defTabSz="457200" rtl="0" eaLnBrk="0" fontAlgn="base" hangingPunct="0">
              <a:spcBef>
                <a:spcPct val="20000"/>
              </a:spcBef>
              <a:spcAft>
                <a:spcPct val="0"/>
              </a:spcAft>
              <a:buFont typeface="Arial" charset="0"/>
              <a:buChar char="»"/>
              <a:defRPr sz="2000" kern="1200">
                <a:solidFill>
                  <a:srgbClr val="00387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eaLnBrk="1" hangingPunct="1">
              <a:lnSpc>
                <a:spcPct val="70000"/>
              </a:lnSpc>
              <a:buFontTx/>
              <a:buNone/>
            </a:pPr>
            <a:endParaRPr lang="nb-NO" sz="2800" dirty="0" smtClean="0"/>
          </a:p>
          <a:p>
            <a:pPr lvl="1" eaLnBrk="1" hangingPunct="1">
              <a:lnSpc>
                <a:spcPct val="70000"/>
              </a:lnSpc>
              <a:buNone/>
            </a:pPr>
            <a:endParaRPr lang="nb-NO" sz="2000" dirty="0" smtClean="0"/>
          </a:p>
          <a:p>
            <a:pPr lvl="2" eaLnBrk="1" hangingPunct="1">
              <a:lnSpc>
                <a:spcPct val="70000"/>
              </a:lnSpc>
            </a:pPr>
            <a:endParaRPr lang="nb-NO" dirty="0" smtClean="0"/>
          </a:p>
          <a:p>
            <a:pPr marL="457200" lvl="1" indent="0" eaLnBrk="1" hangingPunct="1">
              <a:lnSpc>
                <a:spcPct val="70000"/>
              </a:lnSpc>
              <a:buNone/>
            </a:pPr>
            <a:endParaRPr lang="nb-NO" sz="2000" dirty="0" smtClean="0"/>
          </a:p>
          <a:p>
            <a:pPr eaLnBrk="1" hangingPunct="1">
              <a:lnSpc>
                <a:spcPct val="70000"/>
              </a:lnSpc>
            </a:pPr>
            <a:endParaRPr lang="nb-NO" sz="2600" dirty="0" smtClean="0"/>
          </a:p>
          <a:p>
            <a:pPr eaLnBrk="1" hangingPunct="1">
              <a:lnSpc>
                <a:spcPct val="70000"/>
              </a:lnSpc>
            </a:pPr>
            <a:endParaRPr lang="nb-NO" sz="2600" dirty="0" smtClean="0"/>
          </a:p>
        </p:txBody>
      </p:sp>
      <p:pic>
        <p:nvPicPr>
          <p:cNvPr id="161795" name="Picture 3"/>
          <p:cNvPicPr>
            <a:picLocks noChangeAspect="1" noChangeArrowheads="1"/>
          </p:cNvPicPr>
          <p:nvPr/>
        </p:nvPicPr>
        <p:blipFill>
          <a:blip r:embed="rId5"/>
          <a:srcRect/>
          <a:stretch>
            <a:fillRect/>
          </a:stretch>
        </p:blipFill>
        <p:spPr bwMode="auto">
          <a:xfrm>
            <a:off x="762000" y="1600200"/>
            <a:ext cx="5638800" cy="4686300"/>
          </a:xfrm>
          <a:prstGeom prst="rect">
            <a:avLst/>
          </a:prstGeom>
          <a:noFill/>
          <a:ln w="9525">
            <a:noFill/>
            <a:miter lim="800000"/>
            <a:headEnd/>
            <a:tailEnd/>
          </a:ln>
        </p:spPr>
      </p:pic>
    </p:spTree>
    <p:extLst>
      <p:ext uri="{BB962C8B-B14F-4D97-AF65-F5344CB8AC3E}">
        <p14:creationId xmlns="" xmlns:p14="http://schemas.microsoft.com/office/powerpoint/2010/main" val="390896336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Tittel 1"/>
          <p:cNvSpPr>
            <a:spLocks noGrp="1"/>
          </p:cNvSpPr>
          <p:nvPr>
            <p:ph type="title"/>
          </p:nvPr>
        </p:nvSpPr>
        <p:spPr/>
        <p:txBody>
          <a:bodyPr/>
          <a:lstStyle/>
          <a:p>
            <a:pPr algn="l" eaLnBrk="1" hangingPunct="1">
              <a:defRPr/>
            </a:pPr>
            <a:r>
              <a:rPr lang="nb-NO" sz="4000" dirty="0" smtClean="0">
                <a:solidFill>
                  <a:schemeClr val="accent5">
                    <a:lumMod val="75000"/>
                  </a:schemeClr>
                </a:solidFill>
              </a:rPr>
              <a:t>Paper challenge – Part 1</a:t>
            </a:r>
          </a:p>
        </p:txBody>
      </p:sp>
      <p:sp>
        <p:nvSpPr>
          <p:cNvPr id="36866" name="Plassholder for innhold 2"/>
          <p:cNvSpPr>
            <a:spLocks noGrp="1"/>
          </p:cNvSpPr>
          <p:nvPr>
            <p:ph idx="1"/>
          </p:nvPr>
        </p:nvSpPr>
        <p:spPr>
          <a:xfrm>
            <a:off x="450850" y="1822450"/>
            <a:ext cx="8229600" cy="4525963"/>
          </a:xfrm>
        </p:spPr>
        <p:txBody>
          <a:bodyPr/>
          <a:lstStyle/>
          <a:p>
            <a:pPr marL="0" indent="0" eaLnBrk="1" hangingPunct="1">
              <a:lnSpc>
                <a:spcPct val="90000"/>
              </a:lnSpc>
              <a:buNone/>
            </a:pPr>
            <a:endParaRPr lang="nb-NO" sz="2400" dirty="0"/>
          </a:p>
          <a:p>
            <a:pPr marL="0" indent="0" eaLnBrk="1" hangingPunct="1">
              <a:buNone/>
            </a:pPr>
            <a:endParaRPr lang="nb-NO" dirty="0" smtClean="0"/>
          </a:p>
        </p:txBody>
      </p:sp>
      <p:graphicFrame>
        <p:nvGraphicFramePr>
          <p:cNvPr id="3" name="Objekt 2"/>
          <p:cNvGraphicFramePr>
            <a:graphicFrameLocks noChangeAspect="1"/>
          </p:cNvGraphicFramePr>
          <p:nvPr>
            <p:extLst>
              <p:ext uri="{D42A27DB-BD31-4B8C-83A1-F6EECF244321}">
                <p14:modId xmlns="" xmlns:p14="http://schemas.microsoft.com/office/powerpoint/2010/main" val="3451436975"/>
              </p:ext>
            </p:extLst>
          </p:nvPr>
        </p:nvGraphicFramePr>
        <p:xfrm>
          <a:off x="7386004" y="274638"/>
          <a:ext cx="1565076" cy="1105853"/>
        </p:xfrm>
        <a:graphic>
          <a:graphicData uri="http://schemas.openxmlformats.org/presentationml/2006/ole">
            <p:oleObj spid="_x0000_s199682" name="Acrobat Document" r:id="rId4" imgW="10688040" imgH="7556400" progId="AcroExch.Document.11">
              <p:embed/>
            </p:oleObj>
          </a:graphicData>
        </a:graphic>
      </p:graphicFrame>
      <p:sp>
        <p:nvSpPr>
          <p:cNvPr id="7" name="Plassholder for innhold 2"/>
          <p:cNvSpPr txBox="1">
            <a:spLocks/>
          </p:cNvSpPr>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defTabSz="457200" rtl="0" eaLnBrk="0" fontAlgn="base" hangingPunct="0">
              <a:spcBef>
                <a:spcPct val="20000"/>
              </a:spcBef>
              <a:spcAft>
                <a:spcPct val="0"/>
              </a:spcAft>
              <a:buFont typeface="Arial" charset="0"/>
              <a:buChar char="•"/>
              <a:defRPr sz="3200" kern="1200">
                <a:solidFill>
                  <a:srgbClr val="003871"/>
                </a:solidFill>
                <a:latin typeface="+mn-lt"/>
                <a:ea typeface="+mn-ea"/>
                <a:cs typeface="+mn-cs"/>
              </a:defRPr>
            </a:lvl1pPr>
            <a:lvl2pPr marL="742950" indent="-285750" algn="l" defTabSz="457200" rtl="0" eaLnBrk="0" fontAlgn="base" hangingPunct="0">
              <a:spcBef>
                <a:spcPct val="20000"/>
              </a:spcBef>
              <a:spcAft>
                <a:spcPct val="0"/>
              </a:spcAft>
              <a:buFont typeface="Arial" charset="0"/>
              <a:buChar char="–"/>
              <a:defRPr sz="2800" kern="1200">
                <a:solidFill>
                  <a:srgbClr val="003871"/>
                </a:solidFill>
                <a:latin typeface="+mn-lt"/>
                <a:ea typeface="+mn-ea"/>
                <a:cs typeface="+mn-cs"/>
              </a:defRPr>
            </a:lvl2pPr>
            <a:lvl3pPr marL="1143000" indent="-228600" algn="l" defTabSz="457200" rtl="0" eaLnBrk="0" fontAlgn="base" hangingPunct="0">
              <a:spcBef>
                <a:spcPct val="20000"/>
              </a:spcBef>
              <a:spcAft>
                <a:spcPct val="0"/>
              </a:spcAft>
              <a:buFont typeface="Arial" charset="0"/>
              <a:buChar char="•"/>
              <a:defRPr sz="2400" kern="1200">
                <a:solidFill>
                  <a:srgbClr val="003871"/>
                </a:solidFill>
                <a:latin typeface="+mn-lt"/>
                <a:ea typeface="+mn-ea"/>
                <a:cs typeface="+mn-cs"/>
              </a:defRPr>
            </a:lvl3pPr>
            <a:lvl4pPr marL="1600200" indent="-228600" algn="l" defTabSz="457200" rtl="0" eaLnBrk="0" fontAlgn="base" hangingPunct="0">
              <a:spcBef>
                <a:spcPct val="20000"/>
              </a:spcBef>
              <a:spcAft>
                <a:spcPct val="0"/>
              </a:spcAft>
              <a:buFont typeface="Arial" charset="0"/>
              <a:buChar char="–"/>
              <a:defRPr sz="2000" kern="1200">
                <a:solidFill>
                  <a:srgbClr val="003871"/>
                </a:solidFill>
                <a:latin typeface="+mn-lt"/>
                <a:ea typeface="+mn-ea"/>
                <a:cs typeface="+mn-cs"/>
              </a:defRPr>
            </a:lvl4pPr>
            <a:lvl5pPr marL="2057400" indent="-228600" algn="l" defTabSz="457200" rtl="0" eaLnBrk="0" fontAlgn="base" hangingPunct="0">
              <a:spcBef>
                <a:spcPct val="20000"/>
              </a:spcBef>
              <a:spcAft>
                <a:spcPct val="0"/>
              </a:spcAft>
              <a:buFont typeface="Arial" charset="0"/>
              <a:buChar char="»"/>
              <a:defRPr sz="2000" kern="1200">
                <a:solidFill>
                  <a:srgbClr val="00387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eaLnBrk="1" hangingPunct="1">
              <a:lnSpc>
                <a:spcPct val="70000"/>
              </a:lnSpc>
              <a:buFontTx/>
              <a:buNone/>
            </a:pPr>
            <a:endParaRPr lang="nb-NO" sz="2800" dirty="0" smtClean="0"/>
          </a:p>
          <a:p>
            <a:pPr eaLnBrk="1" hangingPunct="1">
              <a:lnSpc>
                <a:spcPct val="70000"/>
              </a:lnSpc>
            </a:pPr>
            <a:endParaRPr lang="nb-NO" sz="2600" dirty="0" smtClean="0"/>
          </a:p>
          <a:p>
            <a:pPr eaLnBrk="1" hangingPunct="1">
              <a:lnSpc>
                <a:spcPct val="70000"/>
              </a:lnSpc>
            </a:pPr>
            <a:endParaRPr lang="nb-NO" sz="2600" dirty="0" smtClean="0"/>
          </a:p>
        </p:txBody>
      </p:sp>
      <p:sp>
        <p:nvSpPr>
          <p:cNvPr id="4" name="AutoShape 7" descr="Bildresultat för codis"/>
          <p:cNvSpPr>
            <a:spLocks noChangeAspect="1" noChangeArrowheads="1"/>
          </p:cNvSpPr>
          <p:nvPr/>
        </p:nvSpPr>
        <p:spPr bwMode="auto">
          <a:xfrm>
            <a:off x="155575" y="-144463"/>
            <a:ext cx="304800" cy="304801"/>
          </a:xfrm>
          <a:prstGeom prst="rect">
            <a:avLst/>
          </a:prstGeom>
          <a:noFill/>
          <a:extLst>
            <a:ext uri="{909E8E84-426E-40DD-AFC4-6F175D3DCCD1}">
              <a14:hiddenFill xmlns=""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nb-NO"/>
          </a:p>
        </p:txBody>
      </p:sp>
      <p:sp>
        <p:nvSpPr>
          <p:cNvPr id="9" name="Plassholder for innhold 2"/>
          <p:cNvSpPr txBox="1">
            <a:spLocks/>
          </p:cNvSpPr>
          <p:nvPr/>
        </p:nvSpPr>
        <p:spPr bwMode="auto">
          <a:xfrm>
            <a:off x="609600" y="17526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defTabSz="457200" rtl="0" eaLnBrk="0" fontAlgn="base" hangingPunct="0">
              <a:spcBef>
                <a:spcPct val="20000"/>
              </a:spcBef>
              <a:spcAft>
                <a:spcPct val="0"/>
              </a:spcAft>
              <a:buFont typeface="Arial" charset="0"/>
              <a:buChar char="•"/>
              <a:defRPr sz="3200" kern="1200">
                <a:solidFill>
                  <a:srgbClr val="003871"/>
                </a:solidFill>
                <a:latin typeface="+mn-lt"/>
                <a:ea typeface="+mn-ea"/>
                <a:cs typeface="+mn-cs"/>
              </a:defRPr>
            </a:lvl1pPr>
            <a:lvl2pPr marL="742950" indent="-285750" algn="l" defTabSz="457200" rtl="0" eaLnBrk="0" fontAlgn="base" hangingPunct="0">
              <a:spcBef>
                <a:spcPct val="20000"/>
              </a:spcBef>
              <a:spcAft>
                <a:spcPct val="0"/>
              </a:spcAft>
              <a:buFont typeface="Arial" charset="0"/>
              <a:buChar char="–"/>
              <a:defRPr sz="2800" kern="1200">
                <a:solidFill>
                  <a:srgbClr val="003871"/>
                </a:solidFill>
                <a:latin typeface="+mn-lt"/>
                <a:ea typeface="+mn-ea"/>
                <a:cs typeface="+mn-cs"/>
              </a:defRPr>
            </a:lvl2pPr>
            <a:lvl3pPr marL="1143000" indent="-228600" algn="l" defTabSz="457200" rtl="0" eaLnBrk="0" fontAlgn="base" hangingPunct="0">
              <a:spcBef>
                <a:spcPct val="20000"/>
              </a:spcBef>
              <a:spcAft>
                <a:spcPct val="0"/>
              </a:spcAft>
              <a:buFont typeface="Arial" charset="0"/>
              <a:buChar char="•"/>
              <a:defRPr sz="2400" kern="1200">
                <a:solidFill>
                  <a:srgbClr val="003871"/>
                </a:solidFill>
                <a:latin typeface="+mn-lt"/>
                <a:ea typeface="+mn-ea"/>
                <a:cs typeface="+mn-cs"/>
              </a:defRPr>
            </a:lvl3pPr>
            <a:lvl4pPr marL="1600200" indent="-228600" algn="l" defTabSz="457200" rtl="0" eaLnBrk="0" fontAlgn="base" hangingPunct="0">
              <a:spcBef>
                <a:spcPct val="20000"/>
              </a:spcBef>
              <a:spcAft>
                <a:spcPct val="0"/>
              </a:spcAft>
              <a:buFont typeface="Arial" charset="0"/>
              <a:buChar char="–"/>
              <a:defRPr sz="2000" kern="1200">
                <a:solidFill>
                  <a:srgbClr val="003871"/>
                </a:solidFill>
                <a:latin typeface="+mn-lt"/>
                <a:ea typeface="+mn-ea"/>
                <a:cs typeface="+mn-cs"/>
              </a:defRPr>
            </a:lvl4pPr>
            <a:lvl5pPr marL="2057400" indent="-228600" algn="l" defTabSz="457200" rtl="0" eaLnBrk="0" fontAlgn="base" hangingPunct="0">
              <a:spcBef>
                <a:spcPct val="20000"/>
              </a:spcBef>
              <a:spcAft>
                <a:spcPct val="0"/>
              </a:spcAft>
              <a:buFont typeface="Arial" charset="0"/>
              <a:buChar char="»"/>
              <a:defRPr sz="2000" kern="1200">
                <a:solidFill>
                  <a:srgbClr val="00387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lvl="1" eaLnBrk="1" hangingPunct="1">
              <a:lnSpc>
                <a:spcPct val="70000"/>
              </a:lnSpc>
              <a:buFont typeface="Arial" charset="0"/>
              <a:buChar char="•"/>
            </a:pPr>
            <a:endParaRPr lang="nb-NO" sz="2000" dirty="0" smtClean="0"/>
          </a:p>
          <a:p>
            <a:pPr lvl="2" eaLnBrk="1" hangingPunct="1">
              <a:lnSpc>
                <a:spcPct val="70000"/>
              </a:lnSpc>
            </a:pPr>
            <a:endParaRPr lang="nb-NO" dirty="0" smtClean="0"/>
          </a:p>
          <a:p>
            <a:pPr marL="457200" lvl="1" indent="0" eaLnBrk="1" hangingPunct="1">
              <a:lnSpc>
                <a:spcPct val="70000"/>
              </a:lnSpc>
              <a:buNone/>
            </a:pPr>
            <a:endParaRPr lang="nb-NO" sz="2000" dirty="0" smtClean="0"/>
          </a:p>
          <a:p>
            <a:pPr eaLnBrk="1" hangingPunct="1">
              <a:lnSpc>
                <a:spcPct val="70000"/>
              </a:lnSpc>
            </a:pPr>
            <a:endParaRPr lang="nb-NO" sz="2600" dirty="0" smtClean="0"/>
          </a:p>
          <a:p>
            <a:pPr eaLnBrk="1" hangingPunct="1">
              <a:lnSpc>
                <a:spcPct val="70000"/>
              </a:lnSpc>
            </a:pPr>
            <a:endParaRPr lang="nb-NO" sz="2600" dirty="0" smtClean="0"/>
          </a:p>
        </p:txBody>
      </p:sp>
      <p:sp>
        <p:nvSpPr>
          <p:cNvPr id="8" name="Plassholder for innhold 2"/>
          <p:cNvSpPr txBox="1">
            <a:spLocks/>
          </p:cNvSpPr>
          <p:nvPr/>
        </p:nvSpPr>
        <p:spPr bwMode="auto">
          <a:xfrm>
            <a:off x="762000" y="19050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defTabSz="457200" rtl="0" eaLnBrk="0" fontAlgn="base" hangingPunct="0">
              <a:spcBef>
                <a:spcPct val="20000"/>
              </a:spcBef>
              <a:spcAft>
                <a:spcPct val="0"/>
              </a:spcAft>
              <a:buFont typeface="Arial" charset="0"/>
              <a:buChar char="•"/>
              <a:defRPr sz="3200" kern="1200">
                <a:solidFill>
                  <a:srgbClr val="003871"/>
                </a:solidFill>
                <a:latin typeface="+mn-lt"/>
                <a:ea typeface="+mn-ea"/>
                <a:cs typeface="+mn-cs"/>
              </a:defRPr>
            </a:lvl1pPr>
            <a:lvl2pPr marL="742950" indent="-285750" algn="l" defTabSz="457200" rtl="0" eaLnBrk="0" fontAlgn="base" hangingPunct="0">
              <a:spcBef>
                <a:spcPct val="20000"/>
              </a:spcBef>
              <a:spcAft>
                <a:spcPct val="0"/>
              </a:spcAft>
              <a:buFont typeface="Arial" charset="0"/>
              <a:buChar char="–"/>
              <a:defRPr sz="2800" kern="1200">
                <a:solidFill>
                  <a:srgbClr val="003871"/>
                </a:solidFill>
                <a:latin typeface="+mn-lt"/>
                <a:ea typeface="+mn-ea"/>
                <a:cs typeface="+mn-cs"/>
              </a:defRPr>
            </a:lvl2pPr>
            <a:lvl3pPr marL="1143000" indent="-228600" algn="l" defTabSz="457200" rtl="0" eaLnBrk="0" fontAlgn="base" hangingPunct="0">
              <a:spcBef>
                <a:spcPct val="20000"/>
              </a:spcBef>
              <a:spcAft>
                <a:spcPct val="0"/>
              </a:spcAft>
              <a:buFont typeface="Arial" charset="0"/>
              <a:buChar char="•"/>
              <a:defRPr sz="2400" kern="1200">
                <a:solidFill>
                  <a:srgbClr val="003871"/>
                </a:solidFill>
                <a:latin typeface="+mn-lt"/>
                <a:ea typeface="+mn-ea"/>
                <a:cs typeface="+mn-cs"/>
              </a:defRPr>
            </a:lvl3pPr>
            <a:lvl4pPr marL="1600200" indent="-228600" algn="l" defTabSz="457200" rtl="0" eaLnBrk="0" fontAlgn="base" hangingPunct="0">
              <a:spcBef>
                <a:spcPct val="20000"/>
              </a:spcBef>
              <a:spcAft>
                <a:spcPct val="0"/>
              </a:spcAft>
              <a:buFont typeface="Arial" charset="0"/>
              <a:buChar char="–"/>
              <a:defRPr sz="2000" kern="1200">
                <a:solidFill>
                  <a:srgbClr val="003871"/>
                </a:solidFill>
                <a:latin typeface="+mn-lt"/>
                <a:ea typeface="+mn-ea"/>
                <a:cs typeface="+mn-cs"/>
              </a:defRPr>
            </a:lvl4pPr>
            <a:lvl5pPr marL="2057400" indent="-228600" algn="l" defTabSz="457200" rtl="0" eaLnBrk="0" fontAlgn="base" hangingPunct="0">
              <a:spcBef>
                <a:spcPct val="20000"/>
              </a:spcBef>
              <a:spcAft>
                <a:spcPct val="0"/>
              </a:spcAft>
              <a:buFont typeface="Arial" charset="0"/>
              <a:buChar char="»"/>
              <a:defRPr sz="2000" kern="1200">
                <a:solidFill>
                  <a:srgbClr val="00387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eaLnBrk="1" hangingPunct="1">
              <a:lnSpc>
                <a:spcPct val="70000"/>
              </a:lnSpc>
              <a:buFontTx/>
              <a:buNone/>
            </a:pPr>
            <a:endParaRPr lang="nb-NO" sz="2800" dirty="0" smtClean="0"/>
          </a:p>
          <a:p>
            <a:pPr lvl="1" eaLnBrk="1" hangingPunct="1">
              <a:lnSpc>
                <a:spcPct val="70000"/>
              </a:lnSpc>
              <a:buNone/>
            </a:pPr>
            <a:endParaRPr lang="nb-NO" sz="2000" dirty="0" smtClean="0"/>
          </a:p>
          <a:p>
            <a:pPr lvl="2" eaLnBrk="1" hangingPunct="1">
              <a:lnSpc>
                <a:spcPct val="70000"/>
              </a:lnSpc>
            </a:pPr>
            <a:endParaRPr lang="nb-NO" dirty="0" smtClean="0"/>
          </a:p>
          <a:p>
            <a:pPr marL="457200" lvl="1" indent="0" eaLnBrk="1" hangingPunct="1">
              <a:lnSpc>
                <a:spcPct val="70000"/>
              </a:lnSpc>
              <a:buNone/>
            </a:pPr>
            <a:endParaRPr lang="nb-NO" sz="2000" dirty="0" smtClean="0"/>
          </a:p>
          <a:p>
            <a:pPr eaLnBrk="1" hangingPunct="1">
              <a:lnSpc>
                <a:spcPct val="70000"/>
              </a:lnSpc>
            </a:pPr>
            <a:endParaRPr lang="nb-NO" sz="2600" dirty="0" smtClean="0"/>
          </a:p>
          <a:p>
            <a:pPr eaLnBrk="1" hangingPunct="1">
              <a:lnSpc>
                <a:spcPct val="70000"/>
              </a:lnSpc>
            </a:pPr>
            <a:endParaRPr lang="nb-NO" sz="2600" dirty="0" smtClean="0"/>
          </a:p>
        </p:txBody>
      </p:sp>
      <p:graphicFrame>
        <p:nvGraphicFramePr>
          <p:cNvPr id="10" name="Tabell 9"/>
          <p:cNvGraphicFramePr>
            <a:graphicFrameLocks noGrp="1"/>
          </p:cNvGraphicFramePr>
          <p:nvPr/>
        </p:nvGraphicFramePr>
        <p:xfrm>
          <a:off x="762000" y="1752601"/>
          <a:ext cx="7315197" cy="4678361"/>
        </p:xfrm>
        <a:graphic>
          <a:graphicData uri="http://schemas.openxmlformats.org/drawingml/2006/table">
            <a:tbl>
              <a:tblPr/>
              <a:tblGrid>
                <a:gridCol w="1044605"/>
                <a:gridCol w="551978"/>
                <a:gridCol w="551978"/>
                <a:gridCol w="551978"/>
                <a:gridCol w="551978"/>
                <a:gridCol w="551978"/>
                <a:gridCol w="551978"/>
                <a:gridCol w="522302"/>
                <a:gridCol w="522302"/>
                <a:gridCol w="747842"/>
                <a:gridCol w="1166278"/>
              </a:tblGrid>
              <a:tr h="228179">
                <a:tc rowSpan="2">
                  <a:txBody>
                    <a:bodyPr/>
                    <a:lstStyle/>
                    <a:p>
                      <a:pPr algn="ctr" fontAlgn="ctr"/>
                      <a:r>
                        <a:rPr lang="sv-SE" sz="900" b="1" i="0" u="none" strike="noStrike" dirty="0">
                          <a:solidFill>
                            <a:srgbClr val="000000"/>
                          </a:solidFill>
                          <a:latin typeface="Calibri"/>
                        </a:rPr>
                        <a:t>Autosomal </a:t>
                      </a:r>
                      <a:br>
                        <a:rPr lang="sv-SE" sz="900" b="1" i="0" u="none" strike="noStrike" dirty="0">
                          <a:solidFill>
                            <a:srgbClr val="000000"/>
                          </a:solidFill>
                          <a:latin typeface="Calibri"/>
                        </a:rPr>
                      </a:br>
                      <a:r>
                        <a:rPr lang="sv-SE" sz="900" b="1" i="0" u="none" strike="noStrike" dirty="0" err="1">
                          <a:solidFill>
                            <a:srgbClr val="000000"/>
                          </a:solidFill>
                          <a:latin typeface="Calibri"/>
                        </a:rPr>
                        <a:t>STRs</a:t>
                      </a:r>
                      <a:endParaRPr lang="sv-SE" sz="900" b="1" i="0" u="none" strike="noStrike" dirty="0">
                        <a:solidFill>
                          <a:srgbClr val="000000"/>
                        </a:solidFill>
                        <a:latin typeface="Calibri"/>
                      </a:endParaRPr>
                    </a:p>
                  </a:txBody>
                  <a:tcPr marL="7386" marR="7386" marT="7386"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gridSpan="2">
                  <a:txBody>
                    <a:bodyPr/>
                    <a:lstStyle/>
                    <a:p>
                      <a:pPr algn="ctr" fontAlgn="b"/>
                      <a:r>
                        <a:rPr lang="sv-SE" sz="900" b="1" i="0" u="none" strike="noStrike">
                          <a:solidFill>
                            <a:srgbClr val="000000"/>
                          </a:solidFill>
                          <a:latin typeface="Calibri"/>
                        </a:rPr>
                        <a:t>Mother (M)</a:t>
                      </a:r>
                    </a:p>
                  </a:txBody>
                  <a:tcPr marL="7386" marR="7386" marT="738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hMerge="1">
                  <a:txBody>
                    <a:bodyPr/>
                    <a:lstStyle/>
                    <a:p>
                      <a:endParaRPr lang="sv-SE"/>
                    </a:p>
                  </a:txBody>
                  <a:tcPr/>
                </a:tc>
                <a:tc gridSpan="2">
                  <a:txBody>
                    <a:bodyPr/>
                    <a:lstStyle/>
                    <a:p>
                      <a:pPr algn="ctr" fontAlgn="b"/>
                      <a:r>
                        <a:rPr lang="sv-SE" sz="900" b="1" i="0" u="none" strike="noStrike">
                          <a:solidFill>
                            <a:srgbClr val="000000"/>
                          </a:solidFill>
                          <a:latin typeface="Calibri"/>
                        </a:rPr>
                        <a:t>Child (C )</a:t>
                      </a:r>
                    </a:p>
                  </a:txBody>
                  <a:tcPr marL="7386" marR="7386" marT="738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hMerge="1">
                  <a:txBody>
                    <a:bodyPr/>
                    <a:lstStyle/>
                    <a:p>
                      <a:endParaRPr lang="sv-SE"/>
                    </a:p>
                  </a:txBody>
                  <a:tcPr/>
                </a:tc>
                <a:tc gridSpan="2">
                  <a:txBody>
                    <a:bodyPr/>
                    <a:lstStyle/>
                    <a:p>
                      <a:pPr algn="ctr" fontAlgn="b"/>
                      <a:r>
                        <a:rPr lang="sv-SE" sz="900" b="1" i="0" u="none" strike="noStrike">
                          <a:solidFill>
                            <a:srgbClr val="000000"/>
                          </a:solidFill>
                          <a:latin typeface="Calibri"/>
                        </a:rPr>
                        <a:t>Father (F)</a:t>
                      </a:r>
                    </a:p>
                  </a:txBody>
                  <a:tcPr marL="7386" marR="7386" marT="738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hMerge="1">
                  <a:txBody>
                    <a:bodyPr/>
                    <a:lstStyle/>
                    <a:p>
                      <a:endParaRPr lang="sv-SE"/>
                    </a:p>
                  </a:txBody>
                  <a:tcPr/>
                </a:tc>
                <a:tc>
                  <a:txBody>
                    <a:bodyPr/>
                    <a:lstStyle/>
                    <a:p>
                      <a:pPr algn="l" fontAlgn="b"/>
                      <a:endParaRPr lang="sv-SE" sz="900" b="0" i="0" u="none" strike="noStrike">
                        <a:solidFill>
                          <a:srgbClr val="000000"/>
                        </a:solidFill>
                        <a:latin typeface="Calibri"/>
                      </a:endParaRPr>
                    </a:p>
                  </a:txBody>
                  <a:tcPr marL="7386" marR="7386" marT="7386"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sv-SE" sz="900" b="0" i="0" u="none" strike="noStrike">
                        <a:solidFill>
                          <a:srgbClr val="000000"/>
                        </a:solidFill>
                        <a:latin typeface="Calibri"/>
                      </a:endParaRPr>
                    </a:p>
                  </a:txBody>
                  <a:tcPr marL="7386" marR="7386" marT="7386" marB="0" anchor="b">
                    <a:lnL>
                      <a:noFill/>
                    </a:lnL>
                    <a:lnR>
                      <a:noFill/>
                    </a:lnR>
                    <a:lnT>
                      <a:noFill/>
                    </a:lnT>
                    <a:lnB>
                      <a:noFill/>
                    </a:lnB>
                  </a:tcPr>
                </a:tc>
                <a:tc>
                  <a:txBody>
                    <a:bodyPr/>
                    <a:lstStyle/>
                    <a:p>
                      <a:pPr algn="l" fontAlgn="b"/>
                      <a:endParaRPr lang="sv-SE" sz="900" b="0" i="0" u="none" strike="noStrike">
                        <a:solidFill>
                          <a:srgbClr val="000000"/>
                        </a:solidFill>
                        <a:latin typeface="Calibri"/>
                      </a:endParaRPr>
                    </a:p>
                  </a:txBody>
                  <a:tcPr marL="7386" marR="7386" marT="7386" marB="0" anchor="b">
                    <a:lnL>
                      <a:noFill/>
                    </a:lnL>
                    <a:lnR>
                      <a:noFill/>
                    </a:lnR>
                    <a:lnT>
                      <a:noFill/>
                    </a:lnT>
                    <a:lnB>
                      <a:noFill/>
                    </a:lnB>
                  </a:tcPr>
                </a:tc>
                <a:tc>
                  <a:txBody>
                    <a:bodyPr/>
                    <a:lstStyle/>
                    <a:p>
                      <a:pPr algn="l" fontAlgn="b"/>
                      <a:endParaRPr lang="sv-SE" sz="900" b="0" i="0" u="none" strike="noStrike" dirty="0">
                        <a:solidFill>
                          <a:srgbClr val="000000"/>
                        </a:solidFill>
                        <a:latin typeface="Calibri"/>
                      </a:endParaRPr>
                    </a:p>
                  </a:txBody>
                  <a:tcPr marL="7386" marR="7386" marT="7386" marB="0" anchor="b">
                    <a:lnL>
                      <a:noFill/>
                    </a:lnL>
                    <a:lnR>
                      <a:noFill/>
                    </a:lnR>
                    <a:lnT>
                      <a:noFill/>
                    </a:lnT>
                    <a:lnB>
                      <a:noFill/>
                    </a:lnB>
                  </a:tcPr>
                </a:tc>
              </a:tr>
              <a:tr h="234928">
                <a:tc vMerge="1">
                  <a:txBody>
                    <a:bodyPr/>
                    <a:lstStyle/>
                    <a:p>
                      <a:endParaRPr lang="sv-SE"/>
                    </a:p>
                  </a:txBody>
                  <a:tcPr/>
                </a:tc>
                <a:tc>
                  <a:txBody>
                    <a:bodyPr/>
                    <a:lstStyle/>
                    <a:p>
                      <a:pPr algn="l" fontAlgn="b"/>
                      <a:r>
                        <a:rPr lang="sv-SE" sz="900" b="1" i="0" u="none" strike="noStrike">
                          <a:solidFill>
                            <a:srgbClr val="000000"/>
                          </a:solidFill>
                          <a:latin typeface="Calibri"/>
                        </a:rPr>
                        <a:t>A1</a:t>
                      </a:r>
                    </a:p>
                  </a:txBody>
                  <a:tcPr marL="7386" marR="7386" marT="7386"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l" fontAlgn="b"/>
                      <a:r>
                        <a:rPr lang="sv-SE" sz="900" b="1" i="0" u="none" strike="noStrike">
                          <a:solidFill>
                            <a:srgbClr val="000000"/>
                          </a:solidFill>
                          <a:latin typeface="Calibri"/>
                        </a:rPr>
                        <a:t>A2</a:t>
                      </a:r>
                    </a:p>
                  </a:txBody>
                  <a:tcPr marL="7386" marR="7386" marT="7386"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l" fontAlgn="b"/>
                      <a:r>
                        <a:rPr lang="sv-SE" sz="900" b="1" i="0" u="none" strike="noStrike">
                          <a:solidFill>
                            <a:srgbClr val="000000"/>
                          </a:solidFill>
                          <a:latin typeface="Calibri"/>
                        </a:rPr>
                        <a:t>A1</a:t>
                      </a:r>
                    </a:p>
                  </a:txBody>
                  <a:tcPr marL="7386" marR="7386" marT="7386"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l" fontAlgn="b"/>
                      <a:r>
                        <a:rPr lang="sv-SE" sz="900" b="1" i="0" u="none" strike="noStrike">
                          <a:solidFill>
                            <a:srgbClr val="000000"/>
                          </a:solidFill>
                          <a:latin typeface="Calibri"/>
                        </a:rPr>
                        <a:t>A2</a:t>
                      </a:r>
                    </a:p>
                  </a:txBody>
                  <a:tcPr marL="7386" marR="7386" marT="7386"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l" fontAlgn="b"/>
                      <a:r>
                        <a:rPr lang="sv-SE" sz="900" b="1" i="0" u="none" strike="noStrike">
                          <a:solidFill>
                            <a:srgbClr val="000000"/>
                          </a:solidFill>
                          <a:latin typeface="Calibri"/>
                        </a:rPr>
                        <a:t>A1</a:t>
                      </a:r>
                    </a:p>
                  </a:txBody>
                  <a:tcPr marL="7386" marR="7386" marT="7386"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l" fontAlgn="b"/>
                      <a:r>
                        <a:rPr lang="sv-SE" sz="900" b="1" i="0" u="none" strike="noStrike">
                          <a:solidFill>
                            <a:srgbClr val="000000"/>
                          </a:solidFill>
                          <a:latin typeface="Calibri"/>
                        </a:rPr>
                        <a:t>A2</a:t>
                      </a:r>
                    </a:p>
                  </a:txBody>
                  <a:tcPr marL="7386" marR="7386" marT="7386"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l" fontAlgn="b"/>
                      <a:r>
                        <a:rPr lang="sv-SE" sz="900" b="1" i="0" u="none" strike="noStrike">
                          <a:solidFill>
                            <a:srgbClr val="000000"/>
                          </a:solidFill>
                          <a:latin typeface="Calibri"/>
                        </a:rPr>
                        <a:t>Formula</a:t>
                      </a:r>
                    </a:p>
                  </a:txBody>
                  <a:tcPr marL="7386" marR="7386" marT="7386" marB="0" anchor="b">
                    <a:lnL w="12700" cap="flat" cmpd="sng" algn="ctr">
                      <a:solidFill>
                        <a:srgbClr val="000000"/>
                      </a:solidFill>
                      <a:prstDash val="solid"/>
                      <a:round/>
                      <a:headEnd type="none" w="med" len="med"/>
                      <a:tailEnd type="none" w="med" len="med"/>
                    </a:lnL>
                    <a:lnR>
                      <a:noFill/>
                    </a:lnR>
                    <a:lnT>
                      <a:noFill/>
                    </a:lnT>
                    <a:lnB>
                      <a:noFill/>
                    </a:lnB>
                    <a:solidFill>
                      <a:srgbClr val="BFBFBF"/>
                    </a:solidFill>
                  </a:tcPr>
                </a:tc>
                <a:tc>
                  <a:txBody>
                    <a:bodyPr/>
                    <a:lstStyle/>
                    <a:p>
                      <a:pPr algn="l" fontAlgn="b"/>
                      <a:endParaRPr lang="sv-SE" sz="900" b="0" i="0" u="none" strike="noStrike">
                        <a:solidFill>
                          <a:srgbClr val="000000"/>
                        </a:solidFill>
                        <a:latin typeface="Calibri"/>
                      </a:endParaRPr>
                    </a:p>
                  </a:txBody>
                  <a:tcPr marL="7386" marR="7386" marT="7386" marB="0" anchor="b">
                    <a:lnL>
                      <a:noFill/>
                    </a:lnL>
                    <a:lnR>
                      <a:noFill/>
                    </a:lnR>
                    <a:lnT>
                      <a:noFill/>
                    </a:lnT>
                    <a:lnB>
                      <a:noFill/>
                    </a:lnB>
                  </a:tcPr>
                </a:tc>
                <a:tc>
                  <a:txBody>
                    <a:bodyPr/>
                    <a:lstStyle/>
                    <a:p>
                      <a:pPr algn="l" fontAlgn="b"/>
                      <a:r>
                        <a:rPr lang="sv-SE" sz="900" b="1" i="0" u="none" strike="noStrike">
                          <a:solidFill>
                            <a:srgbClr val="000000"/>
                          </a:solidFill>
                          <a:latin typeface="Calibri"/>
                        </a:rPr>
                        <a:t>LR by hand</a:t>
                      </a:r>
                    </a:p>
                  </a:txBody>
                  <a:tcPr marL="7386" marR="7386" marT="7386" marB="0" anchor="b">
                    <a:lnL>
                      <a:noFill/>
                    </a:lnL>
                    <a:lnR>
                      <a:noFill/>
                    </a:lnR>
                    <a:lnT>
                      <a:noFill/>
                    </a:lnT>
                    <a:lnB>
                      <a:noFill/>
                    </a:lnB>
                    <a:solidFill>
                      <a:srgbClr val="BFBFBF"/>
                    </a:solidFill>
                  </a:tcPr>
                </a:tc>
                <a:tc>
                  <a:txBody>
                    <a:bodyPr/>
                    <a:lstStyle/>
                    <a:p>
                      <a:pPr algn="l" fontAlgn="b"/>
                      <a:r>
                        <a:rPr lang="sv-SE" sz="900" b="1" i="0" u="none" strike="noStrike">
                          <a:solidFill>
                            <a:srgbClr val="000000"/>
                          </a:solidFill>
                          <a:latin typeface="Calibri"/>
                        </a:rPr>
                        <a:t>LR in Familias</a:t>
                      </a:r>
                    </a:p>
                  </a:txBody>
                  <a:tcPr marL="7386" marR="7386" marT="7386" marB="0" anchor="b">
                    <a:lnL>
                      <a:noFill/>
                    </a:lnL>
                    <a:lnR>
                      <a:noFill/>
                    </a:lnR>
                    <a:lnT>
                      <a:noFill/>
                    </a:lnT>
                    <a:lnB>
                      <a:noFill/>
                    </a:lnB>
                    <a:solidFill>
                      <a:srgbClr val="BFBFBF"/>
                    </a:solidFill>
                  </a:tcPr>
                </a:tc>
              </a:tr>
              <a:tr h="184016">
                <a:tc>
                  <a:txBody>
                    <a:bodyPr/>
                    <a:lstStyle/>
                    <a:p>
                      <a:pPr algn="l" fontAlgn="b"/>
                      <a:r>
                        <a:rPr lang="sv-SE" sz="900" b="0" i="0" u="none" strike="noStrike">
                          <a:solidFill>
                            <a:srgbClr val="000000"/>
                          </a:solidFill>
                          <a:latin typeface="Calibri"/>
                        </a:rPr>
                        <a:t>D3S1358</a:t>
                      </a:r>
                    </a:p>
                  </a:txBody>
                  <a:tcPr marL="7386" marR="7386" marT="73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sv-SE" sz="900" b="0" i="0" u="none" strike="noStrike">
                          <a:solidFill>
                            <a:srgbClr val="000000"/>
                          </a:solidFill>
                          <a:latin typeface="Calibri"/>
                        </a:rPr>
                        <a:t>17</a:t>
                      </a:r>
                    </a:p>
                  </a:txBody>
                  <a:tcPr marL="7386" marR="7386" marT="73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sv-SE" sz="900" b="0" i="0" u="none" strike="noStrike">
                          <a:solidFill>
                            <a:srgbClr val="000000"/>
                          </a:solidFill>
                          <a:latin typeface="Calibri"/>
                        </a:rPr>
                        <a:t>18</a:t>
                      </a:r>
                    </a:p>
                  </a:txBody>
                  <a:tcPr marL="7386" marR="7386" marT="73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sv-SE" sz="900" b="0" i="0" u="none" strike="noStrike">
                          <a:solidFill>
                            <a:srgbClr val="000000"/>
                          </a:solidFill>
                          <a:latin typeface="Calibri"/>
                        </a:rPr>
                        <a:t>17</a:t>
                      </a:r>
                    </a:p>
                  </a:txBody>
                  <a:tcPr marL="7386" marR="7386" marT="73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sv-SE" sz="900" b="0" i="0" u="none" strike="noStrike">
                          <a:solidFill>
                            <a:srgbClr val="000000"/>
                          </a:solidFill>
                          <a:latin typeface="Calibri"/>
                        </a:rPr>
                        <a:t>17</a:t>
                      </a:r>
                    </a:p>
                  </a:txBody>
                  <a:tcPr marL="7386" marR="7386" marT="73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sv-SE" sz="900" b="0" i="0" u="none" strike="noStrike">
                          <a:solidFill>
                            <a:srgbClr val="000000"/>
                          </a:solidFill>
                          <a:latin typeface="Calibri"/>
                        </a:rPr>
                        <a:t>16</a:t>
                      </a:r>
                    </a:p>
                  </a:txBody>
                  <a:tcPr marL="7386" marR="7386" marT="73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sv-SE" sz="900" b="0" i="0" u="none" strike="noStrike">
                          <a:solidFill>
                            <a:srgbClr val="000000"/>
                          </a:solidFill>
                          <a:latin typeface="Calibri"/>
                        </a:rPr>
                        <a:t>17</a:t>
                      </a:r>
                    </a:p>
                  </a:txBody>
                  <a:tcPr marL="7386" marR="7386" marT="73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sv-SE" sz="900" b="0" i="0" u="none" strike="noStrike">
                          <a:solidFill>
                            <a:srgbClr val="000000"/>
                          </a:solidFill>
                          <a:latin typeface="Calibri"/>
                        </a:rPr>
                        <a:t>1/2p17</a:t>
                      </a:r>
                    </a:p>
                  </a:txBody>
                  <a:tcPr marL="7386" marR="7386" marT="7386"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sv-SE" sz="900" b="0" i="0" u="none" strike="noStrike">
                        <a:solidFill>
                          <a:srgbClr val="000000"/>
                        </a:solidFill>
                        <a:latin typeface="Calibri"/>
                      </a:endParaRPr>
                    </a:p>
                  </a:txBody>
                  <a:tcPr marL="7386" marR="7386" marT="7386" marB="0" anchor="b">
                    <a:lnL>
                      <a:noFill/>
                    </a:lnL>
                    <a:lnR>
                      <a:noFill/>
                    </a:lnR>
                    <a:lnT>
                      <a:noFill/>
                    </a:lnT>
                    <a:lnB>
                      <a:noFill/>
                    </a:lnB>
                  </a:tcPr>
                </a:tc>
                <a:tc>
                  <a:txBody>
                    <a:bodyPr/>
                    <a:lstStyle/>
                    <a:p>
                      <a:pPr algn="r" fontAlgn="b"/>
                      <a:r>
                        <a:rPr lang="sv-SE" sz="900" b="0" i="0" u="none" strike="noStrike">
                          <a:solidFill>
                            <a:srgbClr val="000000"/>
                          </a:solidFill>
                          <a:latin typeface="Calibri"/>
                        </a:rPr>
                        <a:t>1.923076923</a:t>
                      </a:r>
                    </a:p>
                  </a:txBody>
                  <a:tcPr marL="7386" marR="7386" marT="7386" marB="0" anchor="b">
                    <a:lnL>
                      <a:noFill/>
                    </a:lnL>
                    <a:lnR>
                      <a:noFill/>
                    </a:lnR>
                    <a:lnT>
                      <a:noFill/>
                    </a:lnT>
                    <a:lnB>
                      <a:noFill/>
                    </a:lnB>
                  </a:tcPr>
                </a:tc>
                <a:tc>
                  <a:txBody>
                    <a:bodyPr/>
                    <a:lstStyle/>
                    <a:p>
                      <a:pPr algn="r" fontAlgn="b"/>
                      <a:r>
                        <a:rPr lang="sv-SE" sz="900" b="0" i="0" u="none" strike="noStrike">
                          <a:solidFill>
                            <a:srgbClr val="000000"/>
                          </a:solidFill>
                          <a:latin typeface="Calibri"/>
                        </a:rPr>
                        <a:t>1.920783756</a:t>
                      </a:r>
                    </a:p>
                  </a:txBody>
                  <a:tcPr marL="7386" marR="7386" marT="7386" marB="0" anchor="b">
                    <a:lnL>
                      <a:noFill/>
                    </a:lnL>
                    <a:lnR>
                      <a:noFill/>
                    </a:lnR>
                    <a:lnT>
                      <a:noFill/>
                    </a:lnT>
                    <a:lnB>
                      <a:noFill/>
                    </a:lnB>
                  </a:tcPr>
                </a:tc>
              </a:tr>
              <a:tr h="184016">
                <a:tc>
                  <a:txBody>
                    <a:bodyPr/>
                    <a:lstStyle/>
                    <a:p>
                      <a:pPr algn="l" fontAlgn="b"/>
                      <a:r>
                        <a:rPr lang="sv-SE" sz="900" b="0" i="0" u="none" strike="noStrike">
                          <a:solidFill>
                            <a:srgbClr val="000000"/>
                          </a:solidFill>
                          <a:latin typeface="Calibri"/>
                        </a:rPr>
                        <a:t>TH01</a:t>
                      </a:r>
                    </a:p>
                  </a:txBody>
                  <a:tcPr marL="7386" marR="7386" marT="73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sv-SE" sz="900" b="0" i="0" u="none" strike="noStrike">
                          <a:solidFill>
                            <a:srgbClr val="000000"/>
                          </a:solidFill>
                          <a:latin typeface="Calibri"/>
                        </a:rPr>
                        <a:t>8.3</a:t>
                      </a:r>
                    </a:p>
                  </a:txBody>
                  <a:tcPr marL="7386" marR="7386" marT="73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sv-SE" sz="900" b="0" i="0" u="none" strike="noStrike">
                          <a:solidFill>
                            <a:srgbClr val="000000"/>
                          </a:solidFill>
                          <a:latin typeface="Calibri"/>
                        </a:rPr>
                        <a:t>9.3</a:t>
                      </a:r>
                    </a:p>
                  </a:txBody>
                  <a:tcPr marL="7386" marR="7386" marT="73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sv-SE" sz="900" b="0" i="0" u="none" strike="noStrike">
                          <a:solidFill>
                            <a:srgbClr val="000000"/>
                          </a:solidFill>
                          <a:latin typeface="Calibri"/>
                        </a:rPr>
                        <a:t>9.3</a:t>
                      </a:r>
                    </a:p>
                  </a:txBody>
                  <a:tcPr marL="7386" marR="7386" marT="73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sv-SE" sz="900" b="0" i="0" u="none" strike="noStrike">
                          <a:solidFill>
                            <a:srgbClr val="000000"/>
                          </a:solidFill>
                          <a:latin typeface="Calibri"/>
                        </a:rPr>
                        <a:t>9.3</a:t>
                      </a:r>
                    </a:p>
                  </a:txBody>
                  <a:tcPr marL="7386" marR="7386" marT="73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sv-SE" sz="900" b="0" i="0" u="none" strike="noStrike">
                          <a:solidFill>
                            <a:srgbClr val="000000"/>
                          </a:solidFill>
                          <a:latin typeface="Calibri"/>
                        </a:rPr>
                        <a:t>7</a:t>
                      </a:r>
                    </a:p>
                  </a:txBody>
                  <a:tcPr marL="7386" marR="7386" marT="73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sv-SE" sz="900" b="0" i="0" u="none" strike="noStrike">
                          <a:solidFill>
                            <a:srgbClr val="000000"/>
                          </a:solidFill>
                          <a:latin typeface="Calibri"/>
                        </a:rPr>
                        <a:t>9.3</a:t>
                      </a:r>
                    </a:p>
                  </a:txBody>
                  <a:tcPr marL="7386" marR="7386" marT="73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sv-SE" sz="900" b="0" i="0" u="none" strike="noStrike">
                          <a:solidFill>
                            <a:srgbClr val="000000"/>
                          </a:solidFill>
                          <a:latin typeface="Calibri"/>
                        </a:rPr>
                        <a:t>1/2p9.3</a:t>
                      </a:r>
                    </a:p>
                  </a:txBody>
                  <a:tcPr marL="7386" marR="7386" marT="7386"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sv-SE" sz="900" b="0" i="0" u="none" strike="noStrike">
                        <a:solidFill>
                          <a:srgbClr val="000000"/>
                        </a:solidFill>
                        <a:latin typeface="Calibri"/>
                      </a:endParaRPr>
                    </a:p>
                  </a:txBody>
                  <a:tcPr marL="7386" marR="7386" marT="7386" marB="0" anchor="b">
                    <a:lnL>
                      <a:noFill/>
                    </a:lnL>
                    <a:lnR>
                      <a:noFill/>
                    </a:lnR>
                    <a:lnT>
                      <a:noFill/>
                    </a:lnT>
                    <a:lnB>
                      <a:noFill/>
                    </a:lnB>
                  </a:tcPr>
                </a:tc>
                <a:tc>
                  <a:txBody>
                    <a:bodyPr/>
                    <a:lstStyle/>
                    <a:p>
                      <a:pPr algn="r" fontAlgn="b"/>
                      <a:r>
                        <a:rPr lang="sv-SE" sz="900" b="0" i="0" u="none" strike="noStrike">
                          <a:solidFill>
                            <a:srgbClr val="000000"/>
                          </a:solidFill>
                          <a:latin typeface="Calibri"/>
                        </a:rPr>
                        <a:t>9.803921569</a:t>
                      </a:r>
                    </a:p>
                  </a:txBody>
                  <a:tcPr marL="7386" marR="7386" marT="7386" marB="0" anchor="b">
                    <a:lnL>
                      <a:noFill/>
                    </a:lnL>
                    <a:lnR>
                      <a:noFill/>
                    </a:lnR>
                    <a:lnT>
                      <a:noFill/>
                    </a:lnT>
                    <a:lnB>
                      <a:noFill/>
                    </a:lnB>
                  </a:tcPr>
                </a:tc>
                <a:tc>
                  <a:txBody>
                    <a:bodyPr/>
                    <a:lstStyle/>
                    <a:p>
                      <a:pPr algn="r" fontAlgn="b"/>
                      <a:r>
                        <a:rPr lang="sv-SE" sz="900" b="0" i="0" u="none" strike="noStrike">
                          <a:solidFill>
                            <a:srgbClr val="000000"/>
                          </a:solidFill>
                          <a:latin typeface="Calibri"/>
                        </a:rPr>
                        <a:t>9.801895425</a:t>
                      </a:r>
                    </a:p>
                  </a:txBody>
                  <a:tcPr marL="7386" marR="7386" marT="7386" marB="0" anchor="b">
                    <a:lnL>
                      <a:noFill/>
                    </a:lnL>
                    <a:lnR>
                      <a:noFill/>
                    </a:lnR>
                    <a:lnT>
                      <a:noFill/>
                    </a:lnT>
                    <a:lnB>
                      <a:noFill/>
                    </a:lnB>
                  </a:tcPr>
                </a:tc>
              </a:tr>
              <a:tr h="184016">
                <a:tc>
                  <a:txBody>
                    <a:bodyPr/>
                    <a:lstStyle/>
                    <a:p>
                      <a:pPr algn="l" fontAlgn="b"/>
                      <a:r>
                        <a:rPr lang="sv-SE" sz="900" b="0" i="0" u="none" strike="noStrike">
                          <a:solidFill>
                            <a:srgbClr val="000000"/>
                          </a:solidFill>
                          <a:latin typeface="Calibri"/>
                        </a:rPr>
                        <a:t>D21S11</a:t>
                      </a:r>
                    </a:p>
                  </a:txBody>
                  <a:tcPr marL="7386" marR="7386" marT="73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sv-SE" sz="900" b="0" i="0" u="none" strike="noStrike">
                          <a:solidFill>
                            <a:srgbClr val="000000"/>
                          </a:solidFill>
                          <a:latin typeface="Calibri"/>
                        </a:rPr>
                        <a:t>28</a:t>
                      </a:r>
                    </a:p>
                  </a:txBody>
                  <a:tcPr marL="7386" marR="7386" marT="73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sv-SE" sz="900" b="0" i="0" u="none" strike="noStrike">
                          <a:solidFill>
                            <a:srgbClr val="000000"/>
                          </a:solidFill>
                          <a:latin typeface="Calibri"/>
                        </a:rPr>
                        <a:t>28</a:t>
                      </a:r>
                    </a:p>
                  </a:txBody>
                  <a:tcPr marL="7386" marR="7386" marT="73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sv-SE" sz="900" b="0" i="0" u="none" strike="noStrike">
                          <a:solidFill>
                            <a:srgbClr val="000000"/>
                          </a:solidFill>
                          <a:latin typeface="Calibri"/>
                        </a:rPr>
                        <a:t>28</a:t>
                      </a:r>
                    </a:p>
                  </a:txBody>
                  <a:tcPr marL="7386" marR="7386" marT="73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sv-SE" sz="900" b="0" i="0" u="none" strike="noStrike">
                          <a:solidFill>
                            <a:srgbClr val="000000"/>
                          </a:solidFill>
                          <a:latin typeface="Calibri"/>
                        </a:rPr>
                        <a:t>30</a:t>
                      </a:r>
                    </a:p>
                  </a:txBody>
                  <a:tcPr marL="7386" marR="7386" marT="73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sv-SE" sz="900" b="0" i="0" u="none" strike="noStrike">
                          <a:solidFill>
                            <a:srgbClr val="000000"/>
                          </a:solidFill>
                          <a:latin typeface="Calibri"/>
                        </a:rPr>
                        <a:t>28</a:t>
                      </a:r>
                    </a:p>
                  </a:txBody>
                  <a:tcPr marL="7386" marR="7386" marT="73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sv-SE" sz="900" b="0" i="0" u="none" strike="noStrike">
                          <a:solidFill>
                            <a:srgbClr val="000000"/>
                          </a:solidFill>
                          <a:latin typeface="Calibri"/>
                        </a:rPr>
                        <a:t>30</a:t>
                      </a:r>
                    </a:p>
                  </a:txBody>
                  <a:tcPr marL="7386" marR="7386" marT="73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sv-SE" sz="900" b="0" i="0" u="none" strike="noStrike">
                          <a:solidFill>
                            <a:srgbClr val="000000"/>
                          </a:solidFill>
                          <a:latin typeface="Calibri"/>
                        </a:rPr>
                        <a:t>1/2p30</a:t>
                      </a:r>
                    </a:p>
                  </a:txBody>
                  <a:tcPr marL="7386" marR="7386" marT="7386"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sv-SE" sz="900" b="0" i="0" u="none" strike="noStrike">
                        <a:solidFill>
                          <a:srgbClr val="000000"/>
                        </a:solidFill>
                        <a:latin typeface="Calibri"/>
                      </a:endParaRPr>
                    </a:p>
                  </a:txBody>
                  <a:tcPr marL="7386" marR="7386" marT="7386" marB="0" anchor="b">
                    <a:lnL>
                      <a:noFill/>
                    </a:lnL>
                    <a:lnR>
                      <a:noFill/>
                    </a:lnR>
                    <a:lnT>
                      <a:noFill/>
                    </a:lnT>
                    <a:lnB>
                      <a:noFill/>
                    </a:lnB>
                  </a:tcPr>
                </a:tc>
                <a:tc>
                  <a:txBody>
                    <a:bodyPr/>
                    <a:lstStyle/>
                    <a:p>
                      <a:pPr algn="r" fontAlgn="b"/>
                      <a:r>
                        <a:rPr lang="sv-SE" sz="900" b="0" i="0" u="none" strike="noStrike">
                          <a:solidFill>
                            <a:srgbClr val="000000"/>
                          </a:solidFill>
                          <a:latin typeface="Calibri"/>
                        </a:rPr>
                        <a:t>2.032520325</a:t>
                      </a:r>
                    </a:p>
                  </a:txBody>
                  <a:tcPr marL="7386" marR="7386" marT="7386" marB="0" anchor="b">
                    <a:lnL>
                      <a:noFill/>
                    </a:lnL>
                    <a:lnR>
                      <a:noFill/>
                    </a:lnR>
                    <a:lnT>
                      <a:noFill/>
                    </a:lnT>
                    <a:lnB>
                      <a:noFill/>
                    </a:lnB>
                  </a:tcPr>
                </a:tc>
                <a:tc>
                  <a:txBody>
                    <a:bodyPr/>
                    <a:lstStyle/>
                    <a:p>
                      <a:pPr algn="r" fontAlgn="b"/>
                      <a:r>
                        <a:rPr lang="sv-SE" sz="900" b="0" i="0" u="none" strike="noStrike">
                          <a:solidFill>
                            <a:srgbClr val="000000"/>
                          </a:solidFill>
                          <a:latin typeface="Calibri"/>
                        </a:rPr>
                        <a:t>2.028245569</a:t>
                      </a:r>
                    </a:p>
                  </a:txBody>
                  <a:tcPr marL="7386" marR="7386" marT="7386" marB="0" anchor="b">
                    <a:lnL>
                      <a:noFill/>
                    </a:lnL>
                    <a:lnR>
                      <a:noFill/>
                    </a:lnR>
                    <a:lnT>
                      <a:noFill/>
                    </a:lnT>
                    <a:lnB>
                      <a:noFill/>
                    </a:lnB>
                  </a:tcPr>
                </a:tc>
              </a:tr>
              <a:tr h="184016">
                <a:tc>
                  <a:txBody>
                    <a:bodyPr/>
                    <a:lstStyle/>
                    <a:p>
                      <a:pPr algn="l" fontAlgn="b"/>
                      <a:r>
                        <a:rPr lang="sv-SE" sz="900" b="0" i="0" u="none" strike="noStrike">
                          <a:solidFill>
                            <a:srgbClr val="000000"/>
                          </a:solidFill>
                          <a:latin typeface="Calibri"/>
                        </a:rPr>
                        <a:t>D18S51</a:t>
                      </a:r>
                    </a:p>
                  </a:txBody>
                  <a:tcPr marL="7386" marR="7386" marT="73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sv-SE" sz="900" b="0" i="0" u="none" strike="noStrike">
                          <a:solidFill>
                            <a:srgbClr val="000000"/>
                          </a:solidFill>
                          <a:latin typeface="Calibri"/>
                        </a:rPr>
                        <a:t>14</a:t>
                      </a:r>
                    </a:p>
                  </a:txBody>
                  <a:tcPr marL="7386" marR="7386" marT="73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sv-SE" sz="900" b="0" i="0" u="none" strike="noStrike">
                          <a:solidFill>
                            <a:srgbClr val="000000"/>
                          </a:solidFill>
                          <a:latin typeface="Calibri"/>
                        </a:rPr>
                        <a:t>22</a:t>
                      </a:r>
                    </a:p>
                  </a:txBody>
                  <a:tcPr marL="7386" marR="7386" marT="73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sv-SE" sz="900" b="0" i="0" u="none" strike="noStrike">
                          <a:solidFill>
                            <a:srgbClr val="000000"/>
                          </a:solidFill>
                          <a:latin typeface="Calibri"/>
                        </a:rPr>
                        <a:t>14</a:t>
                      </a:r>
                    </a:p>
                  </a:txBody>
                  <a:tcPr marL="7386" marR="7386" marT="73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sv-SE" sz="900" b="0" i="0" u="none" strike="noStrike">
                          <a:solidFill>
                            <a:srgbClr val="000000"/>
                          </a:solidFill>
                          <a:latin typeface="Calibri"/>
                        </a:rPr>
                        <a:t>22</a:t>
                      </a:r>
                    </a:p>
                  </a:txBody>
                  <a:tcPr marL="7386" marR="7386" marT="73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sv-SE" sz="900" b="0" i="0" u="none" strike="noStrike">
                          <a:solidFill>
                            <a:srgbClr val="000000"/>
                          </a:solidFill>
                          <a:latin typeface="Calibri"/>
                        </a:rPr>
                        <a:t>14</a:t>
                      </a:r>
                    </a:p>
                  </a:txBody>
                  <a:tcPr marL="7386" marR="7386" marT="73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sv-SE" sz="900" b="0" i="0" u="none" strike="noStrike">
                          <a:solidFill>
                            <a:srgbClr val="000000"/>
                          </a:solidFill>
                          <a:latin typeface="Calibri"/>
                        </a:rPr>
                        <a:t>16</a:t>
                      </a:r>
                    </a:p>
                  </a:txBody>
                  <a:tcPr marL="7386" marR="7386" marT="73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gridSpan="2">
                  <a:txBody>
                    <a:bodyPr/>
                    <a:lstStyle/>
                    <a:p>
                      <a:pPr algn="l" fontAlgn="b"/>
                      <a:r>
                        <a:rPr lang="sv-SE" sz="900" b="0" i="0" u="none" strike="noStrike">
                          <a:solidFill>
                            <a:srgbClr val="000000"/>
                          </a:solidFill>
                          <a:latin typeface="Calibri"/>
                        </a:rPr>
                        <a:t>1/2(p14+p22)</a:t>
                      </a:r>
                    </a:p>
                  </a:txBody>
                  <a:tcPr marL="7386" marR="7386" marT="7386" marB="0" anchor="b">
                    <a:lnL w="6350" cap="flat" cmpd="sng" algn="ctr">
                      <a:solidFill>
                        <a:srgbClr val="000000"/>
                      </a:solidFill>
                      <a:prstDash val="solid"/>
                      <a:round/>
                      <a:headEnd type="none" w="med" len="med"/>
                      <a:tailEnd type="none" w="med" len="med"/>
                    </a:lnL>
                    <a:lnR>
                      <a:noFill/>
                    </a:lnR>
                    <a:lnT>
                      <a:noFill/>
                    </a:lnT>
                    <a:lnB>
                      <a:noFill/>
                    </a:lnB>
                  </a:tcPr>
                </a:tc>
                <a:tc hMerge="1">
                  <a:txBody>
                    <a:bodyPr/>
                    <a:lstStyle/>
                    <a:p>
                      <a:endParaRPr lang="sv-SE"/>
                    </a:p>
                  </a:txBody>
                  <a:tcPr/>
                </a:tc>
                <a:tc>
                  <a:txBody>
                    <a:bodyPr/>
                    <a:lstStyle/>
                    <a:p>
                      <a:pPr algn="r" fontAlgn="b"/>
                      <a:r>
                        <a:rPr lang="sv-SE" sz="900" b="0" i="0" u="none" strike="noStrike">
                          <a:solidFill>
                            <a:srgbClr val="000000"/>
                          </a:solidFill>
                          <a:latin typeface="Calibri"/>
                        </a:rPr>
                        <a:t>5.649717514</a:t>
                      </a:r>
                    </a:p>
                  </a:txBody>
                  <a:tcPr marL="7386" marR="7386" marT="7386" marB="0" anchor="b">
                    <a:lnL>
                      <a:noFill/>
                    </a:lnL>
                    <a:lnR>
                      <a:noFill/>
                    </a:lnR>
                    <a:lnT>
                      <a:noFill/>
                    </a:lnT>
                    <a:lnB>
                      <a:noFill/>
                    </a:lnB>
                  </a:tcPr>
                </a:tc>
                <a:tc>
                  <a:txBody>
                    <a:bodyPr/>
                    <a:lstStyle/>
                    <a:p>
                      <a:pPr algn="r" fontAlgn="b"/>
                      <a:r>
                        <a:rPr lang="sv-SE" sz="900" b="0" i="0" u="none" strike="noStrike">
                          <a:solidFill>
                            <a:srgbClr val="000000"/>
                          </a:solidFill>
                          <a:latin typeface="Calibri"/>
                        </a:rPr>
                        <a:t>5.630992744</a:t>
                      </a:r>
                    </a:p>
                  </a:txBody>
                  <a:tcPr marL="7386" marR="7386" marT="7386" marB="0" anchor="b">
                    <a:lnL>
                      <a:noFill/>
                    </a:lnL>
                    <a:lnR>
                      <a:noFill/>
                    </a:lnR>
                    <a:lnT>
                      <a:noFill/>
                    </a:lnT>
                    <a:lnB>
                      <a:noFill/>
                    </a:lnB>
                  </a:tcPr>
                </a:tc>
              </a:tr>
              <a:tr h="184016">
                <a:tc>
                  <a:txBody>
                    <a:bodyPr/>
                    <a:lstStyle/>
                    <a:p>
                      <a:pPr algn="l" fontAlgn="b"/>
                      <a:r>
                        <a:rPr lang="sv-SE" sz="900" b="0" i="0" u="none" strike="noStrike">
                          <a:solidFill>
                            <a:srgbClr val="000000"/>
                          </a:solidFill>
                          <a:latin typeface="Calibri"/>
                        </a:rPr>
                        <a:t>D5S818</a:t>
                      </a:r>
                    </a:p>
                  </a:txBody>
                  <a:tcPr marL="7386" marR="7386" marT="73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sv-SE" sz="900" b="0" i="0" u="none" strike="noStrike">
                          <a:solidFill>
                            <a:srgbClr val="000000"/>
                          </a:solidFill>
                          <a:latin typeface="Calibri"/>
                        </a:rPr>
                        <a:t>11</a:t>
                      </a:r>
                    </a:p>
                  </a:txBody>
                  <a:tcPr marL="7386" marR="7386" marT="73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sv-SE" sz="900" b="0" i="0" u="none" strike="noStrike">
                          <a:solidFill>
                            <a:srgbClr val="000000"/>
                          </a:solidFill>
                          <a:latin typeface="Calibri"/>
                        </a:rPr>
                        <a:t>11</a:t>
                      </a:r>
                    </a:p>
                  </a:txBody>
                  <a:tcPr marL="7386" marR="7386" marT="73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sv-SE" sz="900" b="0" i="0" u="none" strike="noStrike">
                          <a:solidFill>
                            <a:srgbClr val="000000"/>
                          </a:solidFill>
                          <a:latin typeface="Calibri"/>
                        </a:rPr>
                        <a:t>11</a:t>
                      </a:r>
                    </a:p>
                  </a:txBody>
                  <a:tcPr marL="7386" marR="7386" marT="73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sv-SE" sz="900" b="0" i="0" u="none" strike="noStrike">
                          <a:solidFill>
                            <a:srgbClr val="000000"/>
                          </a:solidFill>
                          <a:latin typeface="Calibri"/>
                        </a:rPr>
                        <a:t>11</a:t>
                      </a:r>
                    </a:p>
                  </a:txBody>
                  <a:tcPr marL="7386" marR="7386" marT="73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sv-SE" sz="900" b="0" i="0" u="none" strike="noStrike">
                          <a:solidFill>
                            <a:srgbClr val="000000"/>
                          </a:solidFill>
                          <a:latin typeface="Calibri"/>
                        </a:rPr>
                        <a:t>11</a:t>
                      </a:r>
                    </a:p>
                  </a:txBody>
                  <a:tcPr marL="7386" marR="7386" marT="73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sv-SE" sz="900" b="0" i="0" u="none" strike="noStrike">
                          <a:solidFill>
                            <a:srgbClr val="000000"/>
                          </a:solidFill>
                          <a:latin typeface="Calibri"/>
                        </a:rPr>
                        <a:t>13</a:t>
                      </a:r>
                    </a:p>
                  </a:txBody>
                  <a:tcPr marL="7386" marR="7386" marT="73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sv-SE" sz="900" b="0" i="0" u="none" strike="noStrike">
                          <a:solidFill>
                            <a:srgbClr val="000000"/>
                          </a:solidFill>
                          <a:latin typeface="Calibri"/>
                        </a:rPr>
                        <a:t>1/2p11</a:t>
                      </a:r>
                    </a:p>
                  </a:txBody>
                  <a:tcPr marL="7386" marR="7386" marT="7386"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sv-SE" sz="900" b="0" i="0" u="none" strike="noStrike">
                        <a:solidFill>
                          <a:srgbClr val="000000"/>
                        </a:solidFill>
                        <a:latin typeface="Calibri"/>
                      </a:endParaRPr>
                    </a:p>
                  </a:txBody>
                  <a:tcPr marL="7386" marR="7386" marT="7386" marB="0" anchor="b">
                    <a:lnL>
                      <a:noFill/>
                    </a:lnL>
                    <a:lnR>
                      <a:noFill/>
                    </a:lnR>
                    <a:lnT>
                      <a:noFill/>
                    </a:lnT>
                    <a:lnB>
                      <a:noFill/>
                    </a:lnB>
                  </a:tcPr>
                </a:tc>
                <a:tc>
                  <a:txBody>
                    <a:bodyPr/>
                    <a:lstStyle/>
                    <a:p>
                      <a:pPr algn="r" fontAlgn="b"/>
                      <a:r>
                        <a:rPr lang="sv-SE" sz="900" b="0" i="0" u="none" strike="noStrike">
                          <a:solidFill>
                            <a:srgbClr val="000000"/>
                          </a:solidFill>
                          <a:latin typeface="Calibri"/>
                        </a:rPr>
                        <a:t>2.057613169</a:t>
                      </a:r>
                    </a:p>
                  </a:txBody>
                  <a:tcPr marL="7386" marR="7386" marT="7386" marB="0" anchor="b">
                    <a:lnL>
                      <a:noFill/>
                    </a:lnL>
                    <a:lnR>
                      <a:noFill/>
                    </a:lnR>
                    <a:lnT>
                      <a:noFill/>
                    </a:lnT>
                    <a:lnB>
                      <a:noFill/>
                    </a:lnB>
                  </a:tcPr>
                </a:tc>
                <a:tc>
                  <a:txBody>
                    <a:bodyPr/>
                    <a:lstStyle/>
                    <a:p>
                      <a:pPr algn="r" fontAlgn="b"/>
                      <a:r>
                        <a:rPr lang="sv-SE" sz="900" b="0" i="0" u="none" strike="noStrike">
                          <a:solidFill>
                            <a:srgbClr val="000000"/>
                          </a:solidFill>
                          <a:latin typeface="Calibri"/>
                        </a:rPr>
                        <a:t>2.054017102</a:t>
                      </a:r>
                    </a:p>
                  </a:txBody>
                  <a:tcPr marL="7386" marR="7386" marT="7386" marB="0" anchor="b">
                    <a:lnL>
                      <a:noFill/>
                    </a:lnL>
                    <a:lnR>
                      <a:noFill/>
                    </a:lnR>
                    <a:lnT>
                      <a:noFill/>
                    </a:lnT>
                    <a:lnB>
                      <a:noFill/>
                    </a:lnB>
                  </a:tcPr>
                </a:tc>
              </a:tr>
              <a:tr h="184016">
                <a:tc>
                  <a:txBody>
                    <a:bodyPr/>
                    <a:lstStyle/>
                    <a:p>
                      <a:pPr algn="l" fontAlgn="b"/>
                      <a:r>
                        <a:rPr lang="sv-SE" sz="900" b="0" i="0" u="none" strike="noStrike">
                          <a:solidFill>
                            <a:srgbClr val="000000"/>
                          </a:solidFill>
                          <a:latin typeface="Calibri"/>
                        </a:rPr>
                        <a:t>D13S317</a:t>
                      </a:r>
                    </a:p>
                  </a:txBody>
                  <a:tcPr marL="7386" marR="7386" marT="73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sv-SE" sz="900" b="0" i="0" u="none" strike="noStrike">
                          <a:solidFill>
                            <a:srgbClr val="000000"/>
                          </a:solidFill>
                          <a:latin typeface="Calibri"/>
                        </a:rPr>
                        <a:t>12</a:t>
                      </a:r>
                    </a:p>
                  </a:txBody>
                  <a:tcPr marL="7386" marR="7386" marT="73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sv-SE" sz="900" b="0" i="0" u="none" strike="noStrike">
                          <a:solidFill>
                            <a:srgbClr val="000000"/>
                          </a:solidFill>
                          <a:latin typeface="Calibri"/>
                        </a:rPr>
                        <a:t>12</a:t>
                      </a:r>
                    </a:p>
                  </a:txBody>
                  <a:tcPr marL="7386" marR="7386" marT="73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sv-SE" sz="900" b="0" i="0" u="none" strike="noStrike">
                          <a:solidFill>
                            <a:srgbClr val="000000"/>
                          </a:solidFill>
                          <a:latin typeface="Calibri"/>
                        </a:rPr>
                        <a:t>12</a:t>
                      </a:r>
                    </a:p>
                  </a:txBody>
                  <a:tcPr marL="7386" marR="7386" marT="73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sv-SE" sz="900" b="0" i="0" u="none" strike="noStrike">
                          <a:solidFill>
                            <a:srgbClr val="000000"/>
                          </a:solidFill>
                          <a:latin typeface="Calibri"/>
                        </a:rPr>
                        <a:t>13</a:t>
                      </a:r>
                    </a:p>
                  </a:txBody>
                  <a:tcPr marL="7386" marR="7386" marT="73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sv-SE" sz="900" b="0" i="0" u="none" strike="noStrike">
                          <a:solidFill>
                            <a:srgbClr val="000000"/>
                          </a:solidFill>
                          <a:latin typeface="Calibri"/>
                        </a:rPr>
                        <a:t>12</a:t>
                      </a:r>
                    </a:p>
                  </a:txBody>
                  <a:tcPr marL="7386" marR="7386" marT="73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sv-SE" sz="900" b="0" i="0" u="none" strike="noStrike">
                          <a:solidFill>
                            <a:srgbClr val="000000"/>
                          </a:solidFill>
                          <a:latin typeface="Calibri"/>
                        </a:rPr>
                        <a:t>13</a:t>
                      </a:r>
                    </a:p>
                  </a:txBody>
                  <a:tcPr marL="7386" marR="7386" marT="73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sv-SE" sz="900" b="0" i="0" u="none" strike="noStrike">
                          <a:solidFill>
                            <a:srgbClr val="000000"/>
                          </a:solidFill>
                          <a:latin typeface="Calibri"/>
                        </a:rPr>
                        <a:t>1/2p13</a:t>
                      </a:r>
                    </a:p>
                  </a:txBody>
                  <a:tcPr marL="7386" marR="7386" marT="7386"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sv-SE" sz="900" b="0" i="0" u="none" strike="noStrike">
                        <a:solidFill>
                          <a:srgbClr val="000000"/>
                        </a:solidFill>
                        <a:latin typeface="Calibri"/>
                      </a:endParaRPr>
                    </a:p>
                  </a:txBody>
                  <a:tcPr marL="7386" marR="7386" marT="7386" marB="0" anchor="b">
                    <a:lnL>
                      <a:noFill/>
                    </a:lnL>
                    <a:lnR>
                      <a:noFill/>
                    </a:lnR>
                    <a:lnT>
                      <a:noFill/>
                    </a:lnT>
                    <a:lnB>
                      <a:noFill/>
                    </a:lnB>
                  </a:tcPr>
                </a:tc>
                <a:tc>
                  <a:txBody>
                    <a:bodyPr/>
                    <a:lstStyle/>
                    <a:p>
                      <a:pPr algn="r" fontAlgn="b"/>
                      <a:r>
                        <a:rPr lang="sv-SE" sz="900" b="0" i="0" u="none" strike="noStrike">
                          <a:solidFill>
                            <a:srgbClr val="000000"/>
                          </a:solidFill>
                          <a:latin typeface="Calibri"/>
                        </a:rPr>
                        <a:t>3.759398496</a:t>
                      </a:r>
                    </a:p>
                  </a:txBody>
                  <a:tcPr marL="7386" marR="7386" marT="7386" marB="0" anchor="b">
                    <a:lnL>
                      <a:noFill/>
                    </a:lnL>
                    <a:lnR>
                      <a:noFill/>
                    </a:lnR>
                    <a:lnT>
                      <a:noFill/>
                    </a:lnT>
                    <a:lnB>
                      <a:noFill/>
                    </a:lnB>
                  </a:tcPr>
                </a:tc>
                <a:tc>
                  <a:txBody>
                    <a:bodyPr/>
                    <a:lstStyle/>
                    <a:p>
                      <a:pPr algn="r" fontAlgn="b"/>
                      <a:r>
                        <a:rPr lang="sv-SE" sz="900" b="0" i="0" u="none" strike="noStrike">
                          <a:solidFill>
                            <a:srgbClr val="000000"/>
                          </a:solidFill>
                          <a:latin typeface="Calibri"/>
                        </a:rPr>
                        <a:t>3.752783115</a:t>
                      </a:r>
                    </a:p>
                  </a:txBody>
                  <a:tcPr marL="7386" marR="7386" marT="7386" marB="0" anchor="b">
                    <a:lnL>
                      <a:noFill/>
                    </a:lnL>
                    <a:lnR>
                      <a:noFill/>
                    </a:lnR>
                    <a:lnT>
                      <a:noFill/>
                    </a:lnT>
                    <a:lnB>
                      <a:noFill/>
                    </a:lnB>
                  </a:tcPr>
                </a:tc>
              </a:tr>
              <a:tr h="184016">
                <a:tc>
                  <a:txBody>
                    <a:bodyPr/>
                    <a:lstStyle/>
                    <a:p>
                      <a:pPr algn="l" fontAlgn="b"/>
                      <a:r>
                        <a:rPr lang="sv-SE" sz="900" b="0" i="0" u="none" strike="noStrike">
                          <a:solidFill>
                            <a:srgbClr val="000000"/>
                          </a:solidFill>
                          <a:latin typeface="Calibri"/>
                        </a:rPr>
                        <a:t>D7S820</a:t>
                      </a:r>
                    </a:p>
                  </a:txBody>
                  <a:tcPr marL="7386" marR="7386" marT="73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sv-SE" sz="900" b="0" i="0" u="none" strike="noStrike">
                          <a:solidFill>
                            <a:srgbClr val="000000"/>
                          </a:solidFill>
                          <a:latin typeface="Calibri"/>
                        </a:rPr>
                        <a:t>10</a:t>
                      </a:r>
                    </a:p>
                  </a:txBody>
                  <a:tcPr marL="7386" marR="7386" marT="73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sv-SE" sz="900" b="0" i="0" u="none" strike="noStrike">
                          <a:solidFill>
                            <a:srgbClr val="000000"/>
                          </a:solidFill>
                          <a:latin typeface="Calibri"/>
                        </a:rPr>
                        <a:t>12</a:t>
                      </a:r>
                    </a:p>
                  </a:txBody>
                  <a:tcPr marL="7386" marR="7386" marT="73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sv-SE" sz="900" b="0" i="0" u="none" strike="noStrike">
                          <a:solidFill>
                            <a:srgbClr val="000000"/>
                          </a:solidFill>
                          <a:latin typeface="Calibri"/>
                        </a:rPr>
                        <a:t>10</a:t>
                      </a:r>
                    </a:p>
                  </a:txBody>
                  <a:tcPr marL="7386" marR="7386" marT="73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sv-SE" sz="900" b="0" i="0" u="none" strike="noStrike">
                          <a:solidFill>
                            <a:srgbClr val="000000"/>
                          </a:solidFill>
                          <a:latin typeface="Calibri"/>
                        </a:rPr>
                        <a:t>12</a:t>
                      </a:r>
                    </a:p>
                  </a:txBody>
                  <a:tcPr marL="7386" marR="7386" marT="73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sv-SE" sz="900" b="0" i="0" u="none" strike="noStrike">
                          <a:solidFill>
                            <a:srgbClr val="000000"/>
                          </a:solidFill>
                          <a:latin typeface="Calibri"/>
                        </a:rPr>
                        <a:t>10</a:t>
                      </a:r>
                    </a:p>
                  </a:txBody>
                  <a:tcPr marL="7386" marR="7386" marT="73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sv-SE" sz="900" b="0" i="0" u="none" strike="noStrike">
                          <a:solidFill>
                            <a:srgbClr val="000000"/>
                          </a:solidFill>
                          <a:latin typeface="Calibri"/>
                        </a:rPr>
                        <a:t>10</a:t>
                      </a:r>
                    </a:p>
                  </a:txBody>
                  <a:tcPr marL="7386" marR="7386" marT="73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gridSpan="2">
                  <a:txBody>
                    <a:bodyPr/>
                    <a:lstStyle/>
                    <a:p>
                      <a:pPr algn="l" fontAlgn="b"/>
                      <a:r>
                        <a:rPr lang="sv-SE" sz="900" b="0" i="0" u="none" strike="noStrike">
                          <a:solidFill>
                            <a:srgbClr val="000000"/>
                          </a:solidFill>
                          <a:latin typeface="Calibri"/>
                        </a:rPr>
                        <a:t>1/(p10+p12)</a:t>
                      </a:r>
                    </a:p>
                  </a:txBody>
                  <a:tcPr marL="7386" marR="7386" marT="7386" marB="0" anchor="b">
                    <a:lnL w="6350" cap="flat" cmpd="sng" algn="ctr">
                      <a:solidFill>
                        <a:srgbClr val="000000"/>
                      </a:solidFill>
                      <a:prstDash val="solid"/>
                      <a:round/>
                      <a:headEnd type="none" w="med" len="med"/>
                      <a:tailEnd type="none" w="med" len="med"/>
                    </a:lnL>
                    <a:lnR>
                      <a:noFill/>
                    </a:lnR>
                    <a:lnT>
                      <a:noFill/>
                    </a:lnT>
                    <a:lnB>
                      <a:noFill/>
                    </a:lnB>
                  </a:tcPr>
                </a:tc>
                <a:tc hMerge="1">
                  <a:txBody>
                    <a:bodyPr/>
                    <a:lstStyle/>
                    <a:p>
                      <a:endParaRPr lang="sv-SE"/>
                    </a:p>
                  </a:txBody>
                  <a:tcPr/>
                </a:tc>
                <a:tc>
                  <a:txBody>
                    <a:bodyPr/>
                    <a:lstStyle/>
                    <a:p>
                      <a:pPr algn="r" fontAlgn="b"/>
                      <a:r>
                        <a:rPr lang="sv-SE" sz="900" b="0" i="0" u="none" strike="noStrike">
                          <a:solidFill>
                            <a:srgbClr val="000000"/>
                          </a:solidFill>
                          <a:latin typeface="Calibri"/>
                        </a:rPr>
                        <a:t>1.897533207</a:t>
                      </a:r>
                    </a:p>
                  </a:txBody>
                  <a:tcPr marL="7386" marR="7386" marT="7386" marB="0" anchor="b">
                    <a:lnL>
                      <a:noFill/>
                    </a:lnL>
                    <a:lnR>
                      <a:noFill/>
                    </a:lnR>
                    <a:lnT>
                      <a:noFill/>
                    </a:lnT>
                    <a:lnB>
                      <a:noFill/>
                    </a:lnB>
                  </a:tcPr>
                </a:tc>
                <a:tc>
                  <a:txBody>
                    <a:bodyPr/>
                    <a:lstStyle/>
                    <a:p>
                      <a:pPr algn="r" fontAlgn="b"/>
                      <a:r>
                        <a:rPr lang="sv-SE" sz="900" b="0" i="0" u="none" strike="noStrike">
                          <a:solidFill>
                            <a:srgbClr val="000000"/>
                          </a:solidFill>
                          <a:latin typeface="Calibri"/>
                        </a:rPr>
                        <a:t>1.894252297</a:t>
                      </a:r>
                    </a:p>
                  </a:txBody>
                  <a:tcPr marL="7386" marR="7386" marT="7386" marB="0" anchor="b">
                    <a:lnL>
                      <a:noFill/>
                    </a:lnL>
                    <a:lnR>
                      <a:noFill/>
                    </a:lnR>
                    <a:lnT>
                      <a:noFill/>
                    </a:lnT>
                    <a:lnB>
                      <a:noFill/>
                    </a:lnB>
                  </a:tcPr>
                </a:tc>
              </a:tr>
              <a:tr h="184016">
                <a:tc>
                  <a:txBody>
                    <a:bodyPr/>
                    <a:lstStyle/>
                    <a:p>
                      <a:pPr algn="l" fontAlgn="b"/>
                      <a:r>
                        <a:rPr lang="sv-SE" sz="900" b="0" i="0" u="none" strike="noStrike">
                          <a:solidFill>
                            <a:srgbClr val="000000"/>
                          </a:solidFill>
                          <a:latin typeface="Calibri"/>
                        </a:rPr>
                        <a:t>D16S539</a:t>
                      </a:r>
                    </a:p>
                  </a:txBody>
                  <a:tcPr marL="7386" marR="7386" marT="73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sv-SE" sz="900" b="0" i="0" u="none" strike="noStrike">
                          <a:solidFill>
                            <a:srgbClr val="000000"/>
                          </a:solidFill>
                          <a:latin typeface="Calibri"/>
                        </a:rPr>
                        <a:t>12</a:t>
                      </a:r>
                    </a:p>
                  </a:txBody>
                  <a:tcPr marL="7386" marR="7386" marT="73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sv-SE" sz="900" b="0" i="0" u="none" strike="noStrike">
                          <a:solidFill>
                            <a:srgbClr val="000000"/>
                          </a:solidFill>
                          <a:latin typeface="Calibri"/>
                        </a:rPr>
                        <a:t>13</a:t>
                      </a:r>
                    </a:p>
                  </a:txBody>
                  <a:tcPr marL="7386" marR="7386" marT="73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sv-SE" sz="900" b="0" i="0" u="none" strike="noStrike">
                          <a:solidFill>
                            <a:srgbClr val="000000"/>
                          </a:solidFill>
                          <a:latin typeface="Calibri"/>
                        </a:rPr>
                        <a:t>11</a:t>
                      </a:r>
                    </a:p>
                  </a:txBody>
                  <a:tcPr marL="7386" marR="7386" marT="73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sv-SE" sz="900" b="0" i="0" u="none" strike="noStrike">
                          <a:solidFill>
                            <a:srgbClr val="000000"/>
                          </a:solidFill>
                          <a:latin typeface="Calibri"/>
                        </a:rPr>
                        <a:t>13</a:t>
                      </a:r>
                    </a:p>
                  </a:txBody>
                  <a:tcPr marL="7386" marR="7386" marT="73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sv-SE" sz="900" b="0" i="0" u="none" strike="noStrike">
                          <a:solidFill>
                            <a:srgbClr val="000000"/>
                          </a:solidFill>
                          <a:latin typeface="Calibri"/>
                        </a:rPr>
                        <a:t>11</a:t>
                      </a:r>
                    </a:p>
                  </a:txBody>
                  <a:tcPr marL="7386" marR="7386" marT="73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sv-SE" sz="900" b="0" i="0" u="none" strike="noStrike">
                          <a:solidFill>
                            <a:srgbClr val="000000"/>
                          </a:solidFill>
                          <a:latin typeface="Calibri"/>
                        </a:rPr>
                        <a:t>12</a:t>
                      </a:r>
                    </a:p>
                  </a:txBody>
                  <a:tcPr marL="7386" marR="7386" marT="73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sv-SE" sz="900" b="0" i="0" u="none" strike="noStrike">
                          <a:solidFill>
                            <a:srgbClr val="000000"/>
                          </a:solidFill>
                          <a:latin typeface="Calibri"/>
                        </a:rPr>
                        <a:t>1/2p11</a:t>
                      </a:r>
                    </a:p>
                  </a:txBody>
                  <a:tcPr marL="7386" marR="7386" marT="7386"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sv-SE" sz="900" b="0" i="0" u="none" strike="noStrike">
                        <a:solidFill>
                          <a:srgbClr val="000000"/>
                        </a:solidFill>
                        <a:latin typeface="Calibri"/>
                      </a:endParaRPr>
                    </a:p>
                  </a:txBody>
                  <a:tcPr marL="7386" marR="7386" marT="7386" marB="0" anchor="b">
                    <a:lnL>
                      <a:noFill/>
                    </a:lnL>
                    <a:lnR>
                      <a:noFill/>
                    </a:lnR>
                    <a:lnT>
                      <a:noFill/>
                    </a:lnT>
                    <a:lnB>
                      <a:noFill/>
                    </a:lnB>
                  </a:tcPr>
                </a:tc>
                <a:tc>
                  <a:txBody>
                    <a:bodyPr/>
                    <a:lstStyle/>
                    <a:p>
                      <a:pPr algn="r" fontAlgn="b"/>
                      <a:r>
                        <a:rPr lang="sv-SE" sz="900" b="0" i="0" u="none" strike="noStrike">
                          <a:solidFill>
                            <a:srgbClr val="000000"/>
                          </a:solidFill>
                          <a:latin typeface="Calibri"/>
                        </a:rPr>
                        <a:t>1.666666667</a:t>
                      </a:r>
                    </a:p>
                  </a:txBody>
                  <a:tcPr marL="7386" marR="7386" marT="7386" marB="0" anchor="b">
                    <a:lnL>
                      <a:noFill/>
                    </a:lnL>
                    <a:lnR>
                      <a:noFill/>
                    </a:lnR>
                    <a:lnT>
                      <a:noFill/>
                    </a:lnT>
                    <a:lnB>
                      <a:noFill/>
                    </a:lnB>
                  </a:tcPr>
                </a:tc>
                <a:tc>
                  <a:txBody>
                    <a:bodyPr/>
                    <a:lstStyle/>
                    <a:p>
                      <a:pPr algn="r" fontAlgn="b"/>
                      <a:r>
                        <a:rPr lang="sv-SE" sz="900" b="0" i="0" u="none" strike="noStrike">
                          <a:solidFill>
                            <a:srgbClr val="000000"/>
                          </a:solidFill>
                          <a:latin typeface="Calibri"/>
                        </a:rPr>
                        <a:t>1.664897109</a:t>
                      </a:r>
                    </a:p>
                  </a:txBody>
                  <a:tcPr marL="7386" marR="7386" marT="7386" marB="0" anchor="b">
                    <a:lnL>
                      <a:noFill/>
                    </a:lnL>
                    <a:lnR>
                      <a:noFill/>
                    </a:lnR>
                    <a:lnT>
                      <a:noFill/>
                    </a:lnT>
                    <a:lnB>
                      <a:noFill/>
                    </a:lnB>
                  </a:tcPr>
                </a:tc>
              </a:tr>
              <a:tr h="184016">
                <a:tc>
                  <a:txBody>
                    <a:bodyPr/>
                    <a:lstStyle/>
                    <a:p>
                      <a:pPr algn="l" fontAlgn="b"/>
                      <a:r>
                        <a:rPr lang="sv-SE" sz="900" b="0" i="0" u="none" strike="noStrike">
                          <a:solidFill>
                            <a:srgbClr val="000000"/>
                          </a:solidFill>
                          <a:latin typeface="Calibri"/>
                        </a:rPr>
                        <a:t>CSF1PO</a:t>
                      </a:r>
                    </a:p>
                  </a:txBody>
                  <a:tcPr marL="7386" marR="7386" marT="73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sv-SE" sz="900" b="0" i="0" u="none" strike="noStrike">
                          <a:solidFill>
                            <a:srgbClr val="000000"/>
                          </a:solidFill>
                          <a:latin typeface="Calibri"/>
                        </a:rPr>
                        <a:t>12</a:t>
                      </a:r>
                    </a:p>
                  </a:txBody>
                  <a:tcPr marL="7386" marR="7386" marT="73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sv-SE" sz="900" b="0" i="0" u="none" strike="noStrike">
                          <a:solidFill>
                            <a:srgbClr val="000000"/>
                          </a:solidFill>
                          <a:latin typeface="Calibri"/>
                        </a:rPr>
                        <a:t>12</a:t>
                      </a:r>
                    </a:p>
                  </a:txBody>
                  <a:tcPr marL="7386" marR="7386" marT="73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sv-SE" sz="900" b="0" i="0" u="none" strike="noStrike">
                          <a:solidFill>
                            <a:srgbClr val="000000"/>
                          </a:solidFill>
                          <a:latin typeface="Calibri"/>
                        </a:rPr>
                        <a:t>12</a:t>
                      </a:r>
                    </a:p>
                  </a:txBody>
                  <a:tcPr marL="7386" marR="7386" marT="73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sv-SE" sz="900" b="0" i="0" u="none" strike="noStrike">
                          <a:solidFill>
                            <a:srgbClr val="000000"/>
                          </a:solidFill>
                          <a:latin typeface="Calibri"/>
                        </a:rPr>
                        <a:t>12</a:t>
                      </a:r>
                    </a:p>
                  </a:txBody>
                  <a:tcPr marL="7386" marR="7386" marT="73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sv-SE" sz="900" b="0" i="0" u="none" strike="noStrike">
                          <a:solidFill>
                            <a:srgbClr val="000000"/>
                          </a:solidFill>
                          <a:latin typeface="Calibri"/>
                        </a:rPr>
                        <a:t>11</a:t>
                      </a:r>
                    </a:p>
                  </a:txBody>
                  <a:tcPr marL="7386" marR="7386" marT="73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sv-SE" sz="900" b="0" i="0" u="none" strike="noStrike">
                          <a:solidFill>
                            <a:srgbClr val="000000"/>
                          </a:solidFill>
                          <a:latin typeface="Calibri"/>
                        </a:rPr>
                        <a:t>12</a:t>
                      </a:r>
                    </a:p>
                  </a:txBody>
                  <a:tcPr marL="7386" marR="7386" marT="73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sv-SE" sz="900" b="0" i="0" u="none" strike="noStrike">
                          <a:solidFill>
                            <a:srgbClr val="000000"/>
                          </a:solidFill>
                          <a:latin typeface="Calibri"/>
                        </a:rPr>
                        <a:t>1/2p12</a:t>
                      </a:r>
                    </a:p>
                  </a:txBody>
                  <a:tcPr marL="7386" marR="7386" marT="7386"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sv-SE" sz="900" b="0" i="0" u="none" strike="noStrike">
                        <a:solidFill>
                          <a:srgbClr val="000000"/>
                        </a:solidFill>
                        <a:latin typeface="Calibri"/>
                      </a:endParaRPr>
                    </a:p>
                  </a:txBody>
                  <a:tcPr marL="7386" marR="7386" marT="7386" marB="0" anchor="b">
                    <a:lnL>
                      <a:noFill/>
                    </a:lnL>
                    <a:lnR>
                      <a:noFill/>
                    </a:lnR>
                    <a:lnT>
                      <a:noFill/>
                    </a:lnT>
                    <a:lnB>
                      <a:noFill/>
                    </a:lnB>
                  </a:tcPr>
                </a:tc>
                <a:tc>
                  <a:txBody>
                    <a:bodyPr/>
                    <a:lstStyle/>
                    <a:p>
                      <a:pPr algn="r" fontAlgn="b"/>
                      <a:r>
                        <a:rPr lang="sv-SE" sz="900" b="0" i="0" u="none" strike="noStrike">
                          <a:solidFill>
                            <a:srgbClr val="000000"/>
                          </a:solidFill>
                          <a:latin typeface="Calibri"/>
                        </a:rPr>
                        <a:t>1.5625</a:t>
                      </a:r>
                    </a:p>
                  </a:txBody>
                  <a:tcPr marL="7386" marR="7386" marT="7386" marB="0" anchor="b">
                    <a:lnL>
                      <a:noFill/>
                    </a:lnL>
                    <a:lnR>
                      <a:noFill/>
                    </a:lnR>
                    <a:lnT>
                      <a:noFill/>
                    </a:lnT>
                    <a:lnB>
                      <a:noFill/>
                    </a:lnB>
                  </a:tcPr>
                </a:tc>
                <a:tc>
                  <a:txBody>
                    <a:bodyPr/>
                    <a:lstStyle/>
                    <a:p>
                      <a:pPr algn="r" fontAlgn="b"/>
                      <a:r>
                        <a:rPr lang="sv-SE" sz="900" b="0" i="0" u="none" strike="noStrike">
                          <a:solidFill>
                            <a:srgbClr val="000000"/>
                          </a:solidFill>
                          <a:latin typeface="Calibri"/>
                        </a:rPr>
                        <a:t>1.560190031</a:t>
                      </a:r>
                    </a:p>
                  </a:txBody>
                  <a:tcPr marL="7386" marR="7386" marT="7386" marB="0" anchor="b">
                    <a:lnL>
                      <a:noFill/>
                    </a:lnL>
                    <a:lnR>
                      <a:noFill/>
                    </a:lnR>
                    <a:lnT>
                      <a:noFill/>
                    </a:lnT>
                    <a:lnB>
                      <a:noFill/>
                    </a:lnB>
                  </a:tcPr>
                </a:tc>
              </a:tr>
              <a:tr h="184016">
                <a:tc>
                  <a:txBody>
                    <a:bodyPr/>
                    <a:lstStyle/>
                    <a:p>
                      <a:pPr algn="l" fontAlgn="b"/>
                      <a:r>
                        <a:rPr lang="sv-SE" sz="900" b="0" i="0" u="none" strike="noStrike">
                          <a:solidFill>
                            <a:srgbClr val="000000"/>
                          </a:solidFill>
                          <a:latin typeface="Calibri"/>
                        </a:rPr>
                        <a:t>VWA</a:t>
                      </a:r>
                    </a:p>
                  </a:txBody>
                  <a:tcPr marL="7386" marR="7386" marT="73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sv-SE" sz="900" b="0" i="0" u="none" strike="noStrike">
                          <a:solidFill>
                            <a:srgbClr val="000000"/>
                          </a:solidFill>
                          <a:latin typeface="Calibri"/>
                        </a:rPr>
                        <a:t>15</a:t>
                      </a:r>
                    </a:p>
                  </a:txBody>
                  <a:tcPr marL="7386" marR="7386" marT="73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sv-SE" sz="900" b="0" i="0" u="none" strike="noStrike">
                          <a:solidFill>
                            <a:srgbClr val="000000"/>
                          </a:solidFill>
                          <a:latin typeface="Calibri"/>
                        </a:rPr>
                        <a:t>15</a:t>
                      </a:r>
                    </a:p>
                  </a:txBody>
                  <a:tcPr marL="7386" marR="7386" marT="73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sv-SE" sz="900" b="0" i="0" u="none" strike="noStrike">
                          <a:solidFill>
                            <a:srgbClr val="000000"/>
                          </a:solidFill>
                          <a:latin typeface="Calibri"/>
                        </a:rPr>
                        <a:t>13</a:t>
                      </a:r>
                    </a:p>
                  </a:txBody>
                  <a:tcPr marL="7386" marR="7386" marT="73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sv-SE" sz="900" b="0" i="0" u="none" strike="noStrike">
                          <a:solidFill>
                            <a:srgbClr val="000000"/>
                          </a:solidFill>
                          <a:latin typeface="Calibri"/>
                        </a:rPr>
                        <a:t>15</a:t>
                      </a:r>
                    </a:p>
                  </a:txBody>
                  <a:tcPr marL="7386" marR="7386" marT="73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sv-SE" sz="900" b="0" i="0" u="none" strike="noStrike">
                          <a:solidFill>
                            <a:srgbClr val="000000"/>
                          </a:solidFill>
                          <a:latin typeface="Calibri"/>
                        </a:rPr>
                        <a:t>13</a:t>
                      </a:r>
                    </a:p>
                  </a:txBody>
                  <a:tcPr marL="7386" marR="7386" marT="73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sv-SE" sz="900" b="0" i="0" u="none" strike="noStrike">
                          <a:solidFill>
                            <a:srgbClr val="000000"/>
                          </a:solidFill>
                          <a:latin typeface="Calibri"/>
                        </a:rPr>
                        <a:t>15</a:t>
                      </a:r>
                    </a:p>
                  </a:txBody>
                  <a:tcPr marL="7386" marR="7386" marT="73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sv-SE" sz="900" b="0" i="0" u="none" strike="noStrike">
                          <a:solidFill>
                            <a:srgbClr val="000000"/>
                          </a:solidFill>
                          <a:latin typeface="Calibri"/>
                        </a:rPr>
                        <a:t>1/2p13</a:t>
                      </a:r>
                    </a:p>
                  </a:txBody>
                  <a:tcPr marL="7386" marR="7386" marT="7386"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sv-SE" sz="900" b="0" i="0" u="none" strike="noStrike">
                        <a:solidFill>
                          <a:srgbClr val="000000"/>
                        </a:solidFill>
                        <a:latin typeface="Calibri"/>
                      </a:endParaRPr>
                    </a:p>
                  </a:txBody>
                  <a:tcPr marL="7386" marR="7386" marT="7386" marB="0" anchor="b">
                    <a:lnL>
                      <a:noFill/>
                    </a:lnL>
                    <a:lnR>
                      <a:noFill/>
                    </a:lnR>
                    <a:lnT>
                      <a:noFill/>
                    </a:lnT>
                    <a:lnB>
                      <a:noFill/>
                    </a:lnB>
                  </a:tcPr>
                </a:tc>
                <a:tc>
                  <a:txBody>
                    <a:bodyPr/>
                    <a:lstStyle/>
                    <a:p>
                      <a:pPr algn="r" fontAlgn="b"/>
                      <a:r>
                        <a:rPr lang="sv-SE" sz="900" b="0" i="0" u="none" strike="noStrike">
                          <a:solidFill>
                            <a:srgbClr val="000000"/>
                          </a:solidFill>
                          <a:latin typeface="Calibri"/>
                        </a:rPr>
                        <a:t>71.42857143</a:t>
                      </a:r>
                    </a:p>
                  </a:txBody>
                  <a:tcPr marL="7386" marR="7386" marT="7386" marB="0" anchor="b">
                    <a:lnL>
                      <a:noFill/>
                    </a:lnL>
                    <a:lnR>
                      <a:noFill/>
                    </a:lnR>
                    <a:lnT>
                      <a:noFill/>
                    </a:lnT>
                    <a:lnB>
                      <a:noFill/>
                    </a:lnB>
                  </a:tcPr>
                </a:tc>
                <a:tc>
                  <a:txBody>
                    <a:bodyPr/>
                    <a:lstStyle/>
                    <a:p>
                      <a:pPr algn="r" fontAlgn="b"/>
                      <a:r>
                        <a:rPr lang="sv-SE" sz="900" b="0" i="0" u="none" strike="noStrike">
                          <a:solidFill>
                            <a:srgbClr val="000000"/>
                          </a:solidFill>
                          <a:latin typeface="Calibri"/>
                        </a:rPr>
                        <a:t>71.18798368</a:t>
                      </a:r>
                    </a:p>
                  </a:txBody>
                  <a:tcPr marL="7386" marR="7386" marT="7386" marB="0" anchor="b">
                    <a:lnL>
                      <a:noFill/>
                    </a:lnL>
                    <a:lnR>
                      <a:noFill/>
                    </a:lnR>
                    <a:lnT>
                      <a:noFill/>
                    </a:lnT>
                    <a:lnB>
                      <a:noFill/>
                    </a:lnB>
                  </a:tcPr>
                </a:tc>
              </a:tr>
              <a:tr h="184016">
                <a:tc>
                  <a:txBody>
                    <a:bodyPr/>
                    <a:lstStyle/>
                    <a:p>
                      <a:pPr algn="l" fontAlgn="b"/>
                      <a:r>
                        <a:rPr lang="sv-SE" sz="900" b="0" i="0" u="none" strike="noStrike">
                          <a:solidFill>
                            <a:srgbClr val="000000"/>
                          </a:solidFill>
                          <a:latin typeface="Calibri"/>
                        </a:rPr>
                        <a:t>D8S1179</a:t>
                      </a:r>
                    </a:p>
                  </a:txBody>
                  <a:tcPr marL="7386" marR="7386" marT="73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sv-SE" sz="900" b="0" i="0" u="none" strike="noStrike">
                          <a:solidFill>
                            <a:srgbClr val="000000"/>
                          </a:solidFill>
                          <a:latin typeface="Calibri"/>
                        </a:rPr>
                        <a:t>13</a:t>
                      </a:r>
                    </a:p>
                  </a:txBody>
                  <a:tcPr marL="7386" marR="7386" marT="73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sv-SE" sz="900" b="0" i="0" u="none" strike="noStrike">
                          <a:solidFill>
                            <a:srgbClr val="000000"/>
                          </a:solidFill>
                          <a:latin typeface="Calibri"/>
                        </a:rPr>
                        <a:t>14</a:t>
                      </a:r>
                    </a:p>
                  </a:txBody>
                  <a:tcPr marL="7386" marR="7386" marT="73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sv-SE" sz="900" b="0" i="0" u="none" strike="noStrike">
                          <a:solidFill>
                            <a:srgbClr val="000000"/>
                          </a:solidFill>
                          <a:latin typeface="Calibri"/>
                        </a:rPr>
                        <a:t>14</a:t>
                      </a:r>
                    </a:p>
                  </a:txBody>
                  <a:tcPr marL="7386" marR="7386" marT="73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sv-SE" sz="900" b="0" i="0" u="none" strike="noStrike">
                          <a:solidFill>
                            <a:srgbClr val="000000"/>
                          </a:solidFill>
                          <a:latin typeface="Calibri"/>
                        </a:rPr>
                        <a:t>14</a:t>
                      </a:r>
                    </a:p>
                  </a:txBody>
                  <a:tcPr marL="7386" marR="7386" marT="73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sv-SE" sz="900" b="0" i="0" u="none" strike="noStrike">
                          <a:solidFill>
                            <a:srgbClr val="000000"/>
                          </a:solidFill>
                          <a:latin typeface="Calibri"/>
                        </a:rPr>
                        <a:t>14</a:t>
                      </a:r>
                    </a:p>
                  </a:txBody>
                  <a:tcPr marL="7386" marR="7386" marT="73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sv-SE" sz="900" b="0" i="0" u="none" strike="noStrike">
                          <a:solidFill>
                            <a:srgbClr val="000000"/>
                          </a:solidFill>
                          <a:latin typeface="Calibri"/>
                        </a:rPr>
                        <a:t>15</a:t>
                      </a:r>
                    </a:p>
                  </a:txBody>
                  <a:tcPr marL="7386" marR="7386" marT="73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sv-SE" sz="900" b="0" i="0" u="none" strike="noStrike">
                          <a:solidFill>
                            <a:srgbClr val="000000"/>
                          </a:solidFill>
                          <a:latin typeface="Calibri"/>
                        </a:rPr>
                        <a:t>1/2p14</a:t>
                      </a:r>
                    </a:p>
                  </a:txBody>
                  <a:tcPr marL="7386" marR="7386" marT="7386"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sv-SE" sz="900" b="0" i="0" u="none" strike="noStrike">
                        <a:solidFill>
                          <a:srgbClr val="000000"/>
                        </a:solidFill>
                        <a:latin typeface="Calibri"/>
                      </a:endParaRPr>
                    </a:p>
                  </a:txBody>
                  <a:tcPr marL="7386" marR="7386" marT="7386" marB="0" anchor="b">
                    <a:lnL>
                      <a:noFill/>
                    </a:lnL>
                    <a:lnR>
                      <a:noFill/>
                    </a:lnR>
                    <a:lnT>
                      <a:noFill/>
                    </a:lnT>
                    <a:lnB>
                      <a:noFill/>
                    </a:lnB>
                  </a:tcPr>
                </a:tc>
                <a:tc>
                  <a:txBody>
                    <a:bodyPr/>
                    <a:lstStyle/>
                    <a:p>
                      <a:pPr algn="r" fontAlgn="b"/>
                      <a:r>
                        <a:rPr lang="sv-SE" sz="900" b="0" i="0" u="none" strike="noStrike">
                          <a:solidFill>
                            <a:srgbClr val="000000"/>
                          </a:solidFill>
                          <a:latin typeface="Calibri"/>
                        </a:rPr>
                        <a:t>1.851851852</a:t>
                      </a:r>
                    </a:p>
                  </a:txBody>
                  <a:tcPr marL="7386" marR="7386" marT="7386" marB="0" anchor="b">
                    <a:lnL>
                      <a:noFill/>
                    </a:lnL>
                    <a:lnR>
                      <a:noFill/>
                    </a:lnR>
                    <a:lnT>
                      <a:noFill/>
                    </a:lnT>
                    <a:lnB>
                      <a:noFill/>
                    </a:lnB>
                  </a:tcPr>
                </a:tc>
                <a:tc>
                  <a:txBody>
                    <a:bodyPr/>
                    <a:lstStyle/>
                    <a:p>
                      <a:pPr algn="r" fontAlgn="b"/>
                      <a:r>
                        <a:rPr lang="sv-SE" sz="900" b="0" i="0" u="none" strike="noStrike">
                          <a:solidFill>
                            <a:srgbClr val="000000"/>
                          </a:solidFill>
                          <a:latin typeface="Calibri"/>
                        </a:rPr>
                        <a:t>1.84929826</a:t>
                      </a:r>
                    </a:p>
                  </a:txBody>
                  <a:tcPr marL="7386" marR="7386" marT="7386" marB="0" anchor="b">
                    <a:lnL>
                      <a:noFill/>
                    </a:lnL>
                    <a:lnR>
                      <a:noFill/>
                    </a:lnR>
                    <a:lnT>
                      <a:noFill/>
                    </a:lnT>
                    <a:lnB>
                      <a:noFill/>
                    </a:lnB>
                  </a:tcPr>
                </a:tc>
              </a:tr>
              <a:tr h="184016">
                <a:tc>
                  <a:txBody>
                    <a:bodyPr/>
                    <a:lstStyle/>
                    <a:p>
                      <a:pPr algn="l" fontAlgn="b"/>
                      <a:r>
                        <a:rPr lang="sv-SE" sz="900" b="0" i="0" u="none" strike="noStrike">
                          <a:solidFill>
                            <a:srgbClr val="000000"/>
                          </a:solidFill>
                          <a:latin typeface="Calibri"/>
                        </a:rPr>
                        <a:t>TPOX</a:t>
                      </a:r>
                    </a:p>
                  </a:txBody>
                  <a:tcPr marL="7386" marR="7386" marT="73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sv-SE" sz="900" b="0" i="0" u="none" strike="noStrike">
                          <a:solidFill>
                            <a:srgbClr val="000000"/>
                          </a:solidFill>
                          <a:latin typeface="Calibri"/>
                        </a:rPr>
                        <a:t>6</a:t>
                      </a:r>
                    </a:p>
                  </a:txBody>
                  <a:tcPr marL="7386" marR="7386" marT="73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sv-SE" sz="900" b="0" i="0" u="none" strike="noStrike">
                          <a:solidFill>
                            <a:srgbClr val="000000"/>
                          </a:solidFill>
                          <a:latin typeface="Calibri"/>
                        </a:rPr>
                        <a:t>8</a:t>
                      </a:r>
                    </a:p>
                  </a:txBody>
                  <a:tcPr marL="7386" marR="7386" marT="73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sv-SE" sz="900" b="0" i="0" u="none" strike="noStrike">
                          <a:solidFill>
                            <a:srgbClr val="000000"/>
                          </a:solidFill>
                          <a:latin typeface="Calibri"/>
                        </a:rPr>
                        <a:t>6</a:t>
                      </a:r>
                    </a:p>
                  </a:txBody>
                  <a:tcPr marL="7386" marR="7386" marT="73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sv-SE" sz="900" b="0" i="0" u="none" strike="noStrike">
                          <a:solidFill>
                            <a:srgbClr val="000000"/>
                          </a:solidFill>
                          <a:latin typeface="Calibri"/>
                        </a:rPr>
                        <a:t>11</a:t>
                      </a:r>
                    </a:p>
                  </a:txBody>
                  <a:tcPr marL="7386" marR="7386" marT="73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sv-SE" sz="900" b="0" i="0" u="none" strike="noStrike">
                          <a:solidFill>
                            <a:srgbClr val="000000"/>
                          </a:solidFill>
                          <a:latin typeface="Calibri"/>
                        </a:rPr>
                        <a:t>6</a:t>
                      </a:r>
                    </a:p>
                  </a:txBody>
                  <a:tcPr marL="7386" marR="7386" marT="73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sv-SE" sz="900" b="0" i="0" u="none" strike="noStrike">
                          <a:solidFill>
                            <a:srgbClr val="000000"/>
                          </a:solidFill>
                          <a:latin typeface="Calibri"/>
                        </a:rPr>
                        <a:t>11</a:t>
                      </a:r>
                    </a:p>
                  </a:txBody>
                  <a:tcPr marL="7386" marR="7386" marT="73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sv-SE" sz="900" b="0" i="0" u="none" strike="noStrike">
                          <a:solidFill>
                            <a:srgbClr val="000000"/>
                          </a:solidFill>
                          <a:latin typeface="Calibri"/>
                        </a:rPr>
                        <a:t>1/2p11</a:t>
                      </a:r>
                    </a:p>
                  </a:txBody>
                  <a:tcPr marL="7386" marR="7386" marT="7386"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sv-SE" sz="900" b="0" i="0" u="none" strike="noStrike">
                        <a:solidFill>
                          <a:srgbClr val="000000"/>
                        </a:solidFill>
                        <a:latin typeface="Calibri"/>
                      </a:endParaRPr>
                    </a:p>
                  </a:txBody>
                  <a:tcPr marL="7386" marR="7386" marT="7386" marB="0" anchor="b">
                    <a:lnL>
                      <a:noFill/>
                    </a:lnL>
                    <a:lnR>
                      <a:noFill/>
                    </a:lnR>
                    <a:lnT>
                      <a:noFill/>
                    </a:lnT>
                    <a:lnB>
                      <a:noFill/>
                    </a:lnB>
                  </a:tcPr>
                </a:tc>
                <a:tc>
                  <a:txBody>
                    <a:bodyPr/>
                    <a:lstStyle/>
                    <a:p>
                      <a:pPr algn="r" fontAlgn="b"/>
                      <a:r>
                        <a:rPr lang="sv-SE" sz="900" b="0" i="0" u="none" strike="noStrike">
                          <a:solidFill>
                            <a:srgbClr val="000000"/>
                          </a:solidFill>
                          <a:latin typeface="Calibri"/>
                        </a:rPr>
                        <a:t>2.173913043</a:t>
                      </a:r>
                    </a:p>
                  </a:txBody>
                  <a:tcPr marL="7386" marR="7386" marT="7386" marB="0" anchor="b">
                    <a:lnL>
                      <a:noFill/>
                    </a:lnL>
                    <a:lnR>
                      <a:noFill/>
                    </a:lnR>
                    <a:lnT>
                      <a:noFill/>
                    </a:lnT>
                    <a:lnB>
                      <a:noFill/>
                    </a:lnB>
                  </a:tcPr>
                </a:tc>
                <a:tc>
                  <a:txBody>
                    <a:bodyPr/>
                    <a:lstStyle/>
                    <a:p>
                      <a:pPr algn="r" fontAlgn="b"/>
                      <a:r>
                        <a:rPr lang="sv-SE" sz="900" b="0" i="0" u="none" strike="noStrike">
                          <a:solidFill>
                            <a:srgbClr val="000000"/>
                          </a:solidFill>
                          <a:latin typeface="Calibri"/>
                        </a:rPr>
                        <a:t>2.173565685</a:t>
                      </a:r>
                    </a:p>
                  </a:txBody>
                  <a:tcPr marL="7386" marR="7386" marT="7386" marB="0" anchor="b">
                    <a:lnL>
                      <a:noFill/>
                    </a:lnL>
                    <a:lnR>
                      <a:noFill/>
                    </a:lnR>
                    <a:lnT>
                      <a:noFill/>
                    </a:lnT>
                    <a:lnB>
                      <a:noFill/>
                    </a:lnB>
                  </a:tcPr>
                </a:tc>
              </a:tr>
              <a:tr h="184016">
                <a:tc>
                  <a:txBody>
                    <a:bodyPr/>
                    <a:lstStyle/>
                    <a:p>
                      <a:pPr algn="l" fontAlgn="b"/>
                      <a:r>
                        <a:rPr lang="sv-SE" sz="900" b="0" i="0" u="none" strike="noStrike">
                          <a:solidFill>
                            <a:srgbClr val="000000"/>
                          </a:solidFill>
                          <a:latin typeface="Calibri"/>
                        </a:rPr>
                        <a:t>FGA</a:t>
                      </a:r>
                    </a:p>
                  </a:txBody>
                  <a:tcPr marL="7386" marR="7386" marT="73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sv-SE" sz="900" b="0" i="0" u="none" strike="noStrike">
                          <a:solidFill>
                            <a:srgbClr val="000000"/>
                          </a:solidFill>
                          <a:latin typeface="Calibri"/>
                        </a:rPr>
                        <a:t>23</a:t>
                      </a:r>
                    </a:p>
                  </a:txBody>
                  <a:tcPr marL="7386" marR="7386" marT="73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sv-SE" sz="900" b="0" i="0" u="none" strike="noStrike">
                          <a:solidFill>
                            <a:srgbClr val="000000"/>
                          </a:solidFill>
                          <a:latin typeface="Calibri"/>
                        </a:rPr>
                        <a:t>24</a:t>
                      </a:r>
                    </a:p>
                  </a:txBody>
                  <a:tcPr marL="7386" marR="7386" marT="73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sv-SE" sz="900" b="0" i="0" u="none" strike="noStrike">
                          <a:solidFill>
                            <a:srgbClr val="000000"/>
                          </a:solidFill>
                          <a:latin typeface="Calibri"/>
                        </a:rPr>
                        <a:t>23</a:t>
                      </a:r>
                    </a:p>
                  </a:txBody>
                  <a:tcPr marL="7386" marR="7386" marT="73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sv-SE" sz="900" b="0" i="0" u="none" strike="noStrike">
                          <a:solidFill>
                            <a:srgbClr val="000000"/>
                          </a:solidFill>
                          <a:latin typeface="Calibri"/>
                        </a:rPr>
                        <a:t>24</a:t>
                      </a:r>
                    </a:p>
                  </a:txBody>
                  <a:tcPr marL="7386" marR="7386" marT="73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sv-SE" sz="900" b="0" i="0" u="none" strike="noStrike">
                          <a:solidFill>
                            <a:srgbClr val="000000"/>
                          </a:solidFill>
                          <a:latin typeface="Calibri"/>
                        </a:rPr>
                        <a:t>22</a:t>
                      </a:r>
                    </a:p>
                  </a:txBody>
                  <a:tcPr marL="7386" marR="7386" marT="73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sv-SE" sz="900" b="0" i="0" u="none" strike="noStrike">
                          <a:solidFill>
                            <a:srgbClr val="000000"/>
                          </a:solidFill>
                          <a:latin typeface="Calibri"/>
                        </a:rPr>
                        <a:t>23</a:t>
                      </a:r>
                    </a:p>
                  </a:txBody>
                  <a:tcPr marL="7386" marR="7386" marT="73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l" fontAlgn="b"/>
                      <a:r>
                        <a:rPr lang="sv-SE" sz="900" b="0" i="0" u="none" strike="noStrike">
                          <a:solidFill>
                            <a:srgbClr val="000000"/>
                          </a:solidFill>
                          <a:latin typeface="Calibri"/>
                        </a:rPr>
                        <a:t>1/2(p23+p24)</a:t>
                      </a:r>
                    </a:p>
                  </a:txBody>
                  <a:tcPr marL="7386" marR="7386" marT="7386" marB="0" anchor="b">
                    <a:lnL w="6350" cap="flat" cmpd="sng" algn="ctr">
                      <a:solidFill>
                        <a:srgbClr val="000000"/>
                      </a:solidFill>
                      <a:prstDash val="solid"/>
                      <a:round/>
                      <a:headEnd type="none" w="med" len="med"/>
                      <a:tailEnd type="none" w="med" len="med"/>
                    </a:lnL>
                    <a:lnR>
                      <a:noFill/>
                    </a:lnR>
                    <a:lnT>
                      <a:noFill/>
                    </a:lnT>
                    <a:lnB>
                      <a:noFill/>
                    </a:lnB>
                  </a:tcPr>
                </a:tc>
                <a:tc hMerge="1">
                  <a:txBody>
                    <a:bodyPr/>
                    <a:lstStyle/>
                    <a:p>
                      <a:endParaRPr lang="sv-SE"/>
                    </a:p>
                  </a:txBody>
                  <a:tcPr/>
                </a:tc>
                <a:tc>
                  <a:txBody>
                    <a:bodyPr/>
                    <a:lstStyle/>
                    <a:p>
                      <a:pPr algn="r" fontAlgn="b"/>
                      <a:r>
                        <a:rPr lang="sv-SE" sz="900" b="0" i="0" u="none" strike="noStrike">
                          <a:solidFill>
                            <a:srgbClr val="000000"/>
                          </a:solidFill>
                          <a:latin typeface="Calibri"/>
                        </a:rPr>
                        <a:t>1.436781609</a:t>
                      </a:r>
                    </a:p>
                  </a:txBody>
                  <a:tcPr marL="7386" marR="7386" marT="7386" marB="0" anchor="b">
                    <a:lnL>
                      <a:noFill/>
                    </a:lnL>
                    <a:lnR>
                      <a:noFill/>
                    </a:lnR>
                    <a:lnT>
                      <a:noFill/>
                    </a:lnT>
                    <a:lnB>
                      <a:noFill/>
                    </a:lnB>
                  </a:tcPr>
                </a:tc>
                <a:tc>
                  <a:txBody>
                    <a:bodyPr/>
                    <a:lstStyle/>
                    <a:p>
                      <a:pPr algn="r" fontAlgn="b"/>
                      <a:r>
                        <a:rPr lang="sv-SE" sz="900" b="0" i="0" u="none" strike="noStrike">
                          <a:solidFill>
                            <a:srgbClr val="000000"/>
                          </a:solidFill>
                          <a:latin typeface="Calibri"/>
                        </a:rPr>
                        <a:t>1.436384789</a:t>
                      </a:r>
                    </a:p>
                  </a:txBody>
                  <a:tcPr marL="7386" marR="7386" marT="7386" marB="0" anchor="b">
                    <a:lnL>
                      <a:noFill/>
                    </a:lnL>
                    <a:lnR>
                      <a:noFill/>
                    </a:lnR>
                    <a:lnT>
                      <a:noFill/>
                    </a:lnT>
                    <a:lnB>
                      <a:noFill/>
                    </a:lnB>
                  </a:tcPr>
                </a:tc>
              </a:tr>
              <a:tr h="184016">
                <a:tc>
                  <a:txBody>
                    <a:bodyPr/>
                    <a:lstStyle/>
                    <a:p>
                      <a:pPr algn="l" fontAlgn="b"/>
                      <a:r>
                        <a:rPr lang="sv-SE" sz="900" b="0" i="0" u="none" strike="noStrike">
                          <a:solidFill>
                            <a:srgbClr val="000000"/>
                          </a:solidFill>
                          <a:latin typeface="Calibri"/>
                        </a:rPr>
                        <a:t>D19S433</a:t>
                      </a:r>
                    </a:p>
                  </a:txBody>
                  <a:tcPr marL="7386" marR="7386" marT="73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sv-SE" sz="900" b="0" i="0" u="none" strike="noStrike">
                          <a:solidFill>
                            <a:srgbClr val="000000"/>
                          </a:solidFill>
                          <a:latin typeface="Calibri"/>
                        </a:rPr>
                        <a:t>13</a:t>
                      </a:r>
                    </a:p>
                  </a:txBody>
                  <a:tcPr marL="7386" marR="7386" marT="73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sv-SE" sz="900" b="0" i="0" u="none" strike="noStrike">
                          <a:solidFill>
                            <a:srgbClr val="000000"/>
                          </a:solidFill>
                          <a:latin typeface="Calibri"/>
                        </a:rPr>
                        <a:t>13.2</a:t>
                      </a:r>
                    </a:p>
                  </a:txBody>
                  <a:tcPr marL="7386" marR="7386" marT="73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sv-SE" sz="900" b="0" i="0" u="none" strike="noStrike">
                          <a:solidFill>
                            <a:srgbClr val="000000"/>
                          </a:solidFill>
                          <a:latin typeface="Calibri"/>
                        </a:rPr>
                        <a:t>13</a:t>
                      </a:r>
                    </a:p>
                  </a:txBody>
                  <a:tcPr marL="7386" marR="7386" marT="73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sv-SE" sz="900" b="0" i="0" u="none" strike="noStrike">
                          <a:solidFill>
                            <a:srgbClr val="000000"/>
                          </a:solidFill>
                          <a:latin typeface="Calibri"/>
                        </a:rPr>
                        <a:t>13</a:t>
                      </a:r>
                    </a:p>
                  </a:txBody>
                  <a:tcPr marL="7386" marR="7386" marT="73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sv-SE" sz="900" b="0" i="0" u="none" strike="noStrike">
                          <a:solidFill>
                            <a:srgbClr val="000000"/>
                          </a:solidFill>
                          <a:latin typeface="Calibri"/>
                        </a:rPr>
                        <a:t>13</a:t>
                      </a:r>
                    </a:p>
                  </a:txBody>
                  <a:tcPr marL="7386" marR="7386" marT="73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sv-SE" sz="900" b="0" i="0" u="none" strike="noStrike">
                          <a:solidFill>
                            <a:srgbClr val="000000"/>
                          </a:solidFill>
                          <a:latin typeface="Calibri"/>
                        </a:rPr>
                        <a:t>15.2</a:t>
                      </a:r>
                    </a:p>
                  </a:txBody>
                  <a:tcPr marL="7386" marR="7386" marT="73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sv-SE" sz="900" b="0" i="0" u="none" strike="noStrike">
                          <a:solidFill>
                            <a:srgbClr val="000000"/>
                          </a:solidFill>
                          <a:latin typeface="Calibri"/>
                        </a:rPr>
                        <a:t>1/2p13</a:t>
                      </a:r>
                    </a:p>
                  </a:txBody>
                  <a:tcPr marL="7386" marR="7386" marT="7386"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sv-SE" sz="900" b="0" i="0" u="none" strike="noStrike">
                        <a:solidFill>
                          <a:srgbClr val="000000"/>
                        </a:solidFill>
                        <a:latin typeface="Calibri"/>
                      </a:endParaRPr>
                    </a:p>
                  </a:txBody>
                  <a:tcPr marL="7386" marR="7386" marT="7386" marB="0" anchor="b">
                    <a:lnL>
                      <a:noFill/>
                    </a:lnL>
                    <a:lnR>
                      <a:noFill/>
                    </a:lnR>
                    <a:lnT>
                      <a:noFill/>
                    </a:lnT>
                    <a:lnB>
                      <a:noFill/>
                    </a:lnB>
                  </a:tcPr>
                </a:tc>
                <a:tc>
                  <a:txBody>
                    <a:bodyPr/>
                    <a:lstStyle/>
                    <a:p>
                      <a:pPr algn="r" fontAlgn="b"/>
                      <a:r>
                        <a:rPr lang="sv-SE" sz="900" b="0" i="0" u="none" strike="noStrike">
                          <a:solidFill>
                            <a:srgbClr val="000000"/>
                          </a:solidFill>
                          <a:latin typeface="Calibri"/>
                        </a:rPr>
                        <a:t>2.173913043</a:t>
                      </a:r>
                    </a:p>
                  </a:txBody>
                  <a:tcPr marL="7386" marR="7386" marT="7386" marB="0" anchor="b">
                    <a:lnL>
                      <a:noFill/>
                    </a:lnL>
                    <a:lnR>
                      <a:noFill/>
                    </a:lnR>
                    <a:lnT>
                      <a:noFill/>
                    </a:lnT>
                    <a:lnB>
                      <a:noFill/>
                    </a:lnB>
                  </a:tcPr>
                </a:tc>
                <a:tc>
                  <a:txBody>
                    <a:bodyPr/>
                    <a:lstStyle/>
                    <a:p>
                      <a:pPr algn="r" fontAlgn="b"/>
                      <a:r>
                        <a:rPr lang="sv-SE" sz="900" b="0" i="0" u="none" strike="noStrike">
                          <a:solidFill>
                            <a:srgbClr val="000000"/>
                          </a:solidFill>
                          <a:latin typeface="Calibri"/>
                        </a:rPr>
                        <a:t>2.171024457</a:t>
                      </a:r>
                    </a:p>
                  </a:txBody>
                  <a:tcPr marL="7386" marR="7386" marT="7386" marB="0" anchor="b">
                    <a:lnL>
                      <a:noFill/>
                    </a:lnL>
                    <a:lnR>
                      <a:noFill/>
                    </a:lnR>
                    <a:lnT>
                      <a:noFill/>
                    </a:lnT>
                    <a:lnB>
                      <a:noFill/>
                    </a:lnB>
                  </a:tcPr>
                </a:tc>
              </a:tr>
              <a:tr h="184016">
                <a:tc>
                  <a:txBody>
                    <a:bodyPr/>
                    <a:lstStyle/>
                    <a:p>
                      <a:pPr algn="l" fontAlgn="b"/>
                      <a:r>
                        <a:rPr lang="sv-SE" sz="900" b="0" i="0" u="none" strike="noStrike">
                          <a:solidFill>
                            <a:srgbClr val="000000"/>
                          </a:solidFill>
                          <a:latin typeface="Calibri"/>
                        </a:rPr>
                        <a:t>D2S1338</a:t>
                      </a:r>
                    </a:p>
                  </a:txBody>
                  <a:tcPr marL="7386" marR="7386" marT="73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sv-SE" sz="900" b="0" i="0" u="none" strike="noStrike">
                          <a:solidFill>
                            <a:srgbClr val="000000"/>
                          </a:solidFill>
                          <a:latin typeface="Calibri"/>
                        </a:rPr>
                        <a:t>21</a:t>
                      </a:r>
                    </a:p>
                  </a:txBody>
                  <a:tcPr marL="7386" marR="7386" marT="73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sv-SE" sz="900" b="0" i="0" u="none" strike="noStrike">
                          <a:solidFill>
                            <a:srgbClr val="000000"/>
                          </a:solidFill>
                          <a:latin typeface="Calibri"/>
                        </a:rPr>
                        <a:t>22</a:t>
                      </a:r>
                    </a:p>
                  </a:txBody>
                  <a:tcPr marL="7386" marR="7386" marT="73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sv-SE" sz="900" b="0" i="0" u="none" strike="noStrike">
                          <a:solidFill>
                            <a:srgbClr val="000000"/>
                          </a:solidFill>
                          <a:latin typeface="Calibri"/>
                        </a:rPr>
                        <a:t>22</a:t>
                      </a:r>
                    </a:p>
                  </a:txBody>
                  <a:tcPr marL="7386" marR="7386" marT="73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sv-SE" sz="900" b="0" i="0" u="none" strike="noStrike">
                          <a:solidFill>
                            <a:srgbClr val="000000"/>
                          </a:solidFill>
                          <a:latin typeface="Calibri"/>
                        </a:rPr>
                        <a:t>22</a:t>
                      </a:r>
                    </a:p>
                  </a:txBody>
                  <a:tcPr marL="7386" marR="7386" marT="73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sv-SE" sz="900" b="0" i="0" u="none" strike="noStrike">
                          <a:solidFill>
                            <a:srgbClr val="000000"/>
                          </a:solidFill>
                          <a:latin typeface="Calibri"/>
                        </a:rPr>
                        <a:t>21</a:t>
                      </a:r>
                    </a:p>
                  </a:txBody>
                  <a:tcPr marL="7386" marR="7386" marT="73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sv-SE" sz="900" b="0" i="0" u="none" strike="noStrike">
                          <a:solidFill>
                            <a:srgbClr val="000000"/>
                          </a:solidFill>
                          <a:latin typeface="Calibri"/>
                        </a:rPr>
                        <a:t>22</a:t>
                      </a:r>
                    </a:p>
                  </a:txBody>
                  <a:tcPr marL="7386" marR="7386" marT="73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sv-SE" sz="900" b="0" i="0" u="none" strike="noStrike">
                          <a:solidFill>
                            <a:srgbClr val="000000"/>
                          </a:solidFill>
                          <a:latin typeface="Calibri"/>
                        </a:rPr>
                        <a:t>1/2p22</a:t>
                      </a:r>
                    </a:p>
                  </a:txBody>
                  <a:tcPr marL="7386" marR="7386" marT="7386"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sv-SE" sz="900" b="0" i="0" u="none" strike="noStrike">
                        <a:solidFill>
                          <a:srgbClr val="000000"/>
                        </a:solidFill>
                        <a:latin typeface="Calibri"/>
                      </a:endParaRPr>
                    </a:p>
                  </a:txBody>
                  <a:tcPr marL="7386" marR="7386" marT="7386" marB="0" anchor="b">
                    <a:lnL>
                      <a:noFill/>
                    </a:lnL>
                    <a:lnR>
                      <a:noFill/>
                    </a:lnR>
                    <a:lnT>
                      <a:noFill/>
                    </a:lnT>
                    <a:lnB>
                      <a:noFill/>
                    </a:lnB>
                  </a:tcPr>
                </a:tc>
                <a:tc>
                  <a:txBody>
                    <a:bodyPr/>
                    <a:lstStyle/>
                    <a:p>
                      <a:pPr algn="r" fontAlgn="b"/>
                      <a:r>
                        <a:rPr lang="sv-SE" sz="900" b="0" i="0" u="none" strike="noStrike">
                          <a:solidFill>
                            <a:srgbClr val="000000"/>
                          </a:solidFill>
                          <a:latin typeface="Calibri"/>
                        </a:rPr>
                        <a:t>3.703703704</a:t>
                      </a:r>
                    </a:p>
                  </a:txBody>
                  <a:tcPr marL="7386" marR="7386" marT="7386" marB="0" anchor="b">
                    <a:lnL>
                      <a:noFill/>
                    </a:lnL>
                    <a:lnR>
                      <a:noFill/>
                    </a:lnR>
                    <a:lnT>
                      <a:noFill/>
                    </a:lnT>
                    <a:lnB>
                      <a:noFill/>
                    </a:lnB>
                  </a:tcPr>
                </a:tc>
                <a:tc>
                  <a:txBody>
                    <a:bodyPr/>
                    <a:lstStyle/>
                    <a:p>
                      <a:pPr algn="r" fontAlgn="b"/>
                      <a:r>
                        <a:rPr lang="sv-SE" sz="900" b="0" i="0" u="none" strike="noStrike">
                          <a:solidFill>
                            <a:srgbClr val="000000"/>
                          </a:solidFill>
                          <a:latin typeface="Calibri"/>
                        </a:rPr>
                        <a:t>3.699592594</a:t>
                      </a:r>
                    </a:p>
                  </a:txBody>
                  <a:tcPr marL="7386" marR="7386" marT="7386" marB="0" anchor="b">
                    <a:lnL>
                      <a:noFill/>
                    </a:lnL>
                    <a:lnR>
                      <a:noFill/>
                    </a:lnR>
                    <a:lnT>
                      <a:noFill/>
                    </a:lnT>
                    <a:lnB>
                      <a:noFill/>
                    </a:lnB>
                  </a:tcPr>
                </a:tc>
              </a:tr>
              <a:tr h="184016">
                <a:tc>
                  <a:txBody>
                    <a:bodyPr/>
                    <a:lstStyle/>
                    <a:p>
                      <a:pPr algn="l" fontAlgn="b"/>
                      <a:r>
                        <a:rPr lang="sv-SE" sz="900" b="0" i="0" u="none" strike="noStrike">
                          <a:solidFill>
                            <a:srgbClr val="000000"/>
                          </a:solidFill>
                          <a:latin typeface="Calibri"/>
                        </a:rPr>
                        <a:t>D10S1248</a:t>
                      </a:r>
                    </a:p>
                  </a:txBody>
                  <a:tcPr marL="7386" marR="7386" marT="73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sv-SE" sz="900" b="0" i="0" u="none" strike="noStrike">
                          <a:solidFill>
                            <a:srgbClr val="000000"/>
                          </a:solidFill>
                          <a:latin typeface="Calibri"/>
                        </a:rPr>
                        <a:t>14</a:t>
                      </a:r>
                    </a:p>
                  </a:txBody>
                  <a:tcPr marL="7386" marR="7386" marT="73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sv-SE" sz="900" b="0" i="0" u="none" strike="noStrike">
                          <a:solidFill>
                            <a:srgbClr val="000000"/>
                          </a:solidFill>
                          <a:latin typeface="Calibri"/>
                        </a:rPr>
                        <a:t>15</a:t>
                      </a:r>
                    </a:p>
                  </a:txBody>
                  <a:tcPr marL="7386" marR="7386" marT="73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sv-SE" sz="900" b="0" i="0" u="none" strike="noStrike">
                          <a:solidFill>
                            <a:srgbClr val="000000"/>
                          </a:solidFill>
                          <a:latin typeface="Calibri"/>
                        </a:rPr>
                        <a:t>13</a:t>
                      </a:r>
                    </a:p>
                  </a:txBody>
                  <a:tcPr marL="7386" marR="7386" marT="73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sv-SE" sz="900" b="0" i="0" u="none" strike="noStrike">
                          <a:solidFill>
                            <a:srgbClr val="000000"/>
                          </a:solidFill>
                          <a:latin typeface="Calibri"/>
                        </a:rPr>
                        <a:t>14</a:t>
                      </a:r>
                    </a:p>
                  </a:txBody>
                  <a:tcPr marL="7386" marR="7386" marT="73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sv-SE" sz="900" b="0" i="0" u="none" strike="noStrike">
                          <a:solidFill>
                            <a:srgbClr val="000000"/>
                          </a:solidFill>
                          <a:latin typeface="Calibri"/>
                        </a:rPr>
                        <a:t>13</a:t>
                      </a:r>
                    </a:p>
                  </a:txBody>
                  <a:tcPr marL="7386" marR="7386" marT="73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sv-SE" sz="900" b="0" i="0" u="none" strike="noStrike">
                          <a:solidFill>
                            <a:srgbClr val="000000"/>
                          </a:solidFill>
                          <a:latin typeface="Calibri"/>
                        </a:rPr>
                        <a:t>15</a:t>
                      </a:r>
                    </a:p>
                  </a:txBody>
                  <a:tcPr marL="7386" marR="7386" marT="73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sv-SE" sz="900" b="0" i="0" u="none" strike="noStrike">
                          <a:solidFill>
                            <a:srgbClr val="000000"/>
                          </a:solidFill>
                          <a:latin typeface="Calibri"/>
                        </a:rPr>
                        <a:t>1/2p13</a:t>
                      </a:r>
                    </a:p>
                  </a:txBody>
                  <a:tcPr marL="7386" marR="7386" marT="7386"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sv-SE" sz="900" b="0" i="0" u="none" strike="noStrike">
                        <a:solidFill>
                          <a:srgbClr val="000000"/>
                        </a:solidFill>
                        <a:latin typeface="Calibri"/>
                      </a:endParaRPr>
                    </a:p>
                  </a:txBody>
                  <a:tcPr marL="7386" marR="7386" marT="7386" marB="0" anchor="b">
                    <a:lnL>
                      <a:noFill/>
                    </a:lnL>
                    <a:lnR>
                      <a:noFill/>
                    </a:lnR>
                    <a:lnT>
                      <a:noFill/>
                    </a:lnT>
                    <a:lnB>
                      <a:noFill/>
                    </a:lnB>
                  </a:tcPr>
                </a:tc>
                <a:tc>
                  <a:txBody>
                    <a:bodyPr/>
                    <a:lstStyle/>
                    <a:p>
                      <a:pPr algn="r" fontAlgn="b"/>
                      <a:r>
                        <a:rPr lang="sv-SE" sz="900" b="0" i="0" u="none" strike="noStrike">
                          <a:solidFill>
                            <a:srgbClr val="000000"/>
                          </a:solidFill>
                          <a:latin typeface="Calibri"/>
                        </a:rPr>
                        <a:t>1.851851852</a:t>
                      </a:r>
                    </a:p>
                  </a:txBody>
                  <a:tcPr marL="7386" marR="7386" marT="7386" marB="0" anchor="b">
                    <a:lnL>
                      <a:noFill/>
                    </a:lnL>
                    <a:lnR>
                      <a:noFill/>
                    </a:lnR>
                    <a:lnT>
                      <a:noFill/>
                    </a:lnT>
                    <a:lnB>
                      <a:noFill/>
                    </a:lnB>
                  </a:tcPr>
                </a:tc>
                <a:tc>
                  <a:txBody>
                    <a:bodyPr/>
                    <a:lstStyle/>
                    <a:p>
                      <a:pPr algn="r" fontAlgn="b"/>
                      <a:r>
                        <a:rPr lang="sv-SE" sz="900" b="0" i="0" u="none" strike="noStrike">
                          <a:solidFill>
                            <a:srgbClr val="000000"/>
                          </a:solidFill>
                          <a:latin typeface="Calibri"/>
                        </a:rPr>
                        <a:t>1.847314837</a:t>
                      </a:r>
                    </a:p>
                  </a:txBody>
                  <a:tcPr marL="7386" marR="7386" marT="7386" marB="0" anchor="b">
                    <a:lnL>
                      <a:noFill/>
                    </a:lnL>
                    <a:lnR>
                      <a:noFill/>
                    </a:lnR>
                    <a:lnT>
                      <a:noFill/>
                    </a:lnT>
                    <a:lnB>
                      <a:noFill/>
                    </a:lnB>
                  </a:tcPr>
                </a:tc>
              </a:tr>
              <a:tr h="184016">
                <a:tc>
                  <a:txBody>
                    <a:bodyPr/>
                    <a:lstStyle/>
                    <a:p>
                      <a:pPr algn="l" fontAlgn="b"/>
                      <a:r>
                        <a:rPr lang="sv-SE" sz="900" b="0" i="0" u="none" strike="noStrike">
                          <a:solidFill>
                            <a:srgbClr val="000000"/>
                          </a:solidFill>
                          <a:latin typeface="Calibri"/>
                        </a:rPr>
                        <a:t>D1S1656</a:t>
                      </a:r>
                    </a:p>
                  </a:txBody>
                  <a:tcPr marL="7386" marR="7386" marT="73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sv-SE" sz="900" b="0" i="0" u="none" strike="noStrike">
                          <a:solidFill>
                            <a:srgbClr val="000000"/>
                          </a:solidFill>
                          <a:latin typeface="Calibri"/>
                        </a:rPr>
                        <a:t>16</a:t>
                      </a:r>
                    </a:p>
                  </a:txBody>
                  <a:tcPr marL="7386" marR="7386" marT="73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sv-SE" sz="900" b="0" i="0" u="none" strike="noStrike">
                          <a:solidFill>
                            <a:srgbClr val="000000"/>
                          </a:solidFill>
                          <a:latin typeface="Calibri"/>
                        </a:rPr>
                        <a:t>16.3</a:t>
                      </a:r>
                    </a:p>
                  </a:txBody>
                  <a:tcPr marL="7386" marR="7386" marT="73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sv-SE" sz="900" b="0" i="0" u="none" strike="noStrike">
                          <a:solidFill>
                            <a:srgbClr val="000000"/>
                          </a:solidFill>
                          <a:latin typeface="Calibri"/>
                        </a:rPr>
                        <a:t>16</a:t>
                      </a:r>
                    </a:p>
                  </a:txBody>
                  <a:tcPr marL="7386" marR="7386" marT="73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sv-SE" sz="900" b="0" i="0" u="none" strike="noStrike">
                          <a:solidFill>
                            <a:srgbClr val="000000"/>
                          </a:solidFill>
                          <a:latin typeface="Calibri"/>
                        </a:rPr>
                        <a:t>17</a:t>
                      </a:r>
                    </a:p>
                  </a:txBody>
                  <a:tcPr marL="7386" marR="7386" marT="73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sv-SE" sz="900" b="0" i="0" u="none" strike="noStrike">
                          <a:solidFill>
                            <a:srgbClr val="000000"/>
                          </a:solidFill>
                          <a:latin typeface="Calibri"/>
                        </a:rPr>
                        <a:t>16</a:t>
                      </a:r>
                    </a:p>
                  </a:txBody>
                  <a:tcPr marL="7386" marR="7386" marT="73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sv-SE" sz="900" b="0" i="0" u="none" strike="noStrike">
                          <a:solidFill>
                            <a:srgbClr val="000000"/>
                          </a:solidFill>
                          <a:latin typeface="Calibri"/>
                        </a:rPr>
                        <a:t>17</a:t>
                      </a:r>
                    </a:p>
                  </a:txBody>
                  <a:tcPr marL="7386" marR="7386" marT="73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sv-SE" sz="900" b="0" i="0" u="none" strike="noStrike">
                          <a:solidFill>
                            <a:srgbClr val="000000"/>
                          </a:solidFill>
                          <a:latin typeface="Calibri"/>
                        </a:rPr>
                        <a:t>1/2p17</a:t>
                      </a:r>
                    </a:p>
                  </a:txBody>
                  <a:tcPr marL="7386" marR="7386" marT="7386"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sv-SE" sz="900" b="0" i="0" u="none" strike="noStrike">
                        <a:solidFill>
                          <a:srgbClr val="000000"/>
                        </a:solidFill>
                        <a:latin typeface="Calibri"/>
                      </a:endParaRPr>
                    </a:p>
                  </a:txBody>
                  <a:tcPr marL="7386" marR="7386" marT="7386" marB="0" anchor="b">
                    <a:lnL>
                      <a:noFill/>
                    </a:lnL>
                    <a:lnR>
                      <a:noFill/>
                    </a:lnR>
                    <a:lnT>
                      <a:noFill/>
                    </a:lnT>
                    <a:lnB>
                      <a:noFill/>
                    </a:lnB>
                  </a:tcPr>
                </a:tc>
                <a:tc>
                  <a:txBody>
                    <a:bodyPr/>
                    <a:lstStyle/>
                    <a:p>
                      <a:pPr algn="r" fontAlgn="b"/>
                      <a:r>
                        <a:rPr lang="sv-SE" sz="900" b="0" i="0" u="none" strike="noStrike">
                          <a:solidFill>
                            <a:srgbClr val="000000"/>
                          </a:solidFill>
                          <a:latin typeface="Calibri"/>
                        </a:rPr>
                        <a:t>13.51351351</a:t>
                      </a:r>
                    </a:p>
                  </a:txBody>
                  <a:tcPr marL="7386" marR="7386" marT="7386" marB="0" anchor="b">
                    <a:lnL>
                      <a:noFill/>
                    </a:lnL>
                    <a:lnR>
                      <a:noFill/>
                    </a:lnR>
                    <a:lnT>
                      <a:noFill/>
                    </a:lnT>
                    <a:lnB>
                      <a:noFill/>
                    </a:lnB>
                  </a:tcPr>
                </a:tc>
                <a:tc>
                  <a:txBody>
                    <a:bodyPr/>
                    <a:lstStyle/>
                    <a:p>
                      <a:pPr algn="r" fontAlgn="b"/>
                      <a:r>
                        <a:rPr lang="sv-SE" sz="900" b="0" i="0" u="none" strike="noStrike">
                          <a:solidFill>
                            <a:srgbClr val="000000"/>
                          </a:solidFill>
                          <a:latin typeface="Calibri"/>
                        </a:rPr>
                        <a:t>13.48237989</a:t>
                      </a:r>
                    </a:p>
                  </a:txBody>
                  <a:tcPr marL="7386" marR="7386" marT="7386" marB="0" anchor="b">
                    <a:lnL>
                      <a:noFill/>
                    </a:lnL>
                    <a:lnR>
                      <a:noFill/>
                    </a:lnR>
                    <a:lnT>
                      <a:noFill/>
                    </a:lnT>
                    <a:lnB>
                      <a:noFill/>
                    </a:lnB>
                  </a:tcPr>
                </a:tc>
              </a:tr>
              <a:tr h="184016">
                <a:tc>
                  <a:txBody>
                    <a:bodyPr/>
                    <a:lstStyle/>
                    <a:p>
                      <a:pPr algn="l" fontAlgn="b"/>
                      <a:r>
                        <a:rPr lang="sv-SE" sz="900" b="0" i="0" u="none" strike="noStrike">
                          <a:solidFill>
                            <a:srgbClr val="000000"/>
                          </a:solidFill>
                          <a:latin typeface="Calibri"/>
                        </a:rPr>
                        <a:t>D22S1045</a:t>
                      </a:r>
                    </a:p>
                  </a:txBody>
                  <a:tcPr marL="7386" marR="7386" marT="73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sv-SE" sz="900" b="0" i="0" u="none" strike="noStrike">
                          <a:solidFill>
                            <a:srgbClr val="000000"/>
                          </a:solidFill>
                          <a:latin typeface="Calibri"/>
                        </a:rPr>
                        <a:t>15</a:t>
                      </a:r>
                    </a:p>
                  </a:txBody>
                  <a:tcPr marL="7386" marR="7386" marT="73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sv-SE" sz="900" b="0" i="0" u="none" strike="noStrike">
                          <a:solidFill>
                            <a:srgbClr val="000000"/>
                          </a:solidFill>
                          <a:latin typeface="Calibri"/>
                        </a:rPr>
                        <a:t>17</a:t>
                      </a:r>
                    </a:p>
                  </a:txBody>
                  <a:tcPr marL="7386" marR="7386" marT="73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sv-SE" sz="900" b="0" i="0" u="none" strike="noStrike">
                          <a:solidFill>
                            <a:srgbClr val="000000"/>
                          </a:solidFill>
                          <a:latin typeface="Calibri"/>
                        </a:rPr>
                        <a:t>17</a:t>
                      </a:r>
                    </a:p>
                  </a:txBody>
                  <a:tcPr marL="7386" marR="7386" marT="73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sv-SE" sz="900" b="0" i="0" u="none" strike="noStrike">
                          <a:solidFill>
                            <a:srgbClr val="000000"/>
                          </a:solidFill>
                          <a:latin typeface="Calibri"/>
                        </a:rPr>
                        <a:t>17</a:t>
                      </a:r>
                    </a:p>
                  </a:txBody>
                  <a:tcPr marL="7386" marR="7386" marT="73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sv-SE" sz="900" b="0" i="0" u="none" strike="noStrike">
                          <a:solidFill>
                            <a:srgbClr val="000000"/>
                          </a:solidFill>
                          <a:latin typeface="Calibri"/>
                        </a:rPr>
                        <a:t>15</a:t>
                      </a:r>
                    </a:p>
                  </a:txBody>
                  <a:tcPr marL="7386" marR="7386" marT="73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sv-SE" sz="900" b="0" i="0" u="none" strike="noStrike">
                          <a:solidFill>
                            <a:srgbClr val="000000"/>
                          </a:solidFill>
                          <a:latin typeface="Calibri"/>
                        </a:rPr>
                        <a:t>17</a:t>
                      </a:r>
                    </a:p>
                  </a:txBody>
                  <a:tcPr marL="7386" marR="7386" marT="73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sv-SE" sz="900" b="0" i="0" u="none" strike="noStrike">
                          <a:solidFill>
                            <a:srgbClr val="000000"/>
                          </a:solidFill>
                          <a:latin typeface="Calibri"/>
                        </a:rPr>
                        <a:t>1/2p17</a:t>
                      </a:r>
                    </a:p>
                  </a:txBody>
                  <a:tcPr marL="7386" marR="7386" marT="7386"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sv-SE" sz="900" b="0" i="0" u="none" strike="noStrike">
                        <a:solidFill>
                          <a:srgbClr val="000000"/>
                        </a:solidFill>
                        <a:latin typeface="Calibri"/>
                      </a:endParaRPr>
                    </a:p>
                  </a:txBody>
                  <a:tcPr marL="7386" marR="7386" marT="7386" marB="0" anchor="b">
                    <a:lnL>
                      <a:noFill/>
                    </a:lnL>
                    <a:lnR>
                      <a:noFill/>
                    </a:lnR>
                    <a:lnT>
                      <a:noFill/>
                    </a:lnT>
                    <a:lnB>
                      <a:noFill/>
                    </a:lnB>
                  </a:tcPr>
                </a:tc>
                <a:tc>
                  <a:txBody>
                    <a:bodyPr/>
                    <a:lstStyle/>
                    <a:p>
                      <a:pPr algn="r" fontAlgn="b"/>
                      <a:r>
                        <a:rPr lang="sv-SE" sz="900" b="0" i="0" u="none" strike="noStrike">
                          <a:solidFill>
                            <a:srgbClr val="000000"/>
                          </a:solidFill>
                          <a:latin typeface="Calibri"/>
                        </a:rPr>
                        <a:t>5</a:t>
                      </a:r>
                    </a:p>
                  </a:txBody>
                  <a:tcPr marL="7386" marR="7386" marT="7386" marB="0" anchor="b">
                    <a:lnL>
                      <a:noFill/>
                    </a:lnL>
                    <a:lnR>
                      <a:noFill/>
                    </a:lnR>
                    <a:lnT>
                      <a:noFill/>
                    </a:lnT>
                    <a:lnB>
                      <a:noFill/>
                    </a:lnB>
                  </a:tcPr>
                </a:tc>
                <a:tc>
                  <a:txBody>
                    <a:bodyPr/>
                    <a:lstStyle/>
                    <a:p>
                      <a:pPr algn="r" fontAlgn="b"/>
                      <a:r>
                        <a:rPr lang="sv-SE" sz="900" b="0" i="0" u="none" strike="noStrike">
                          <a:solidFill>
                            <a:srgbClr val="000000"/>
                          </a:solidFill>
                          <a:latin typeface="Calibri"/>
                        </a:rPr>
                        <a:t>4.990400227</a:t>
                      </a:r>
                    </a:p>
                  </a:txBody>
                  <a:tcPr marL="7386" marR="7386" marT="7386" marB="0" anchor="b">
                    <a:lnL>
                      <a:noFill/>
                    </a:lnL>
                    <a:lnR>
                      <a:noFill/>
                    </a:lnR>
                    <a:lnT>
                      <a:noFill/>
                    </a:lnT>
                    <a:lnB>
                      <a:noFill/>
                    </a:lnB>
                  </a:tcPr>
                </a:tc>
              </a:tr>
              <a:tr h="184016">
                <a:tc>
                  <a:txBody>
                    <a:bodyPr/>
                    <a:lstStyle/>
                    <a:p>
                      <a:pPr algn="l" fontAlgn="b"/>
                      <a:r>
                        <a:rPr lang="sv-SE" sz="900" b="0" i="0" u="none" strike="noStrike">
                          <a:solidFill>
                            <a:srgbClr val="000000"/>
                          </a:solidFill>
                          <a:latin typeface="Calibri"/>
                        </a:rPr>
                        <a:t>D2S441</a:t>
                      </a:r>
                    </a:p>
                  </a:txBody>
                  <a:tcPr marL="7386" marR="7386" marT="73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sv-SE" sz="900" b="0" i="0" u="none" strike="noStrike">
                          <a:solidFill>
                            <a:srgbClr val="000000"/>
                          </a:solidFill>
                          <a:latin typeface="Calibri"/>
                        </a:rPr>
                        <a:t>10</a:t>
                      </a:r>
                    </a:p>
                  </a:txBody>
                  <a:tcPr marL="7386" marR="7386" marT="73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sv-SE" sz="900" b="0" i="0" u="none" strike="noStrike">
                          <a:solidFill>
                            <a:srgbClr val="000000"/>
                          </a:solidFill>
                          <a:latin typeface="Calibri"/>
                        </a:rPr>
                        <a:t>15</a:t>
                      </a:r>
                    </a:p>
                  </a:txBody>
                  <a:tcPr marL="7386" marR="7386" marT="73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sv-SE" sz="900" b="0" i="0" u="none" strike="noStrike">
                          <a:solidFill>
                            <a:srgbClr val="000000"/>
                          </a:solidFill>
                          <a:latin typeface="Calibri"/>
                        </a:rPr>
                        <a:t>10</a:t>
                      </a:r>
                    </a:p>
                  </a:txBody>
                  <a:tcPr marL="7386" marR="7386" marT="73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sv-SE" sz="900" b="0" i="0" u="none" strike="noStrike">
                          <a:solidFill>
                            <a:srgbClr val="000000"/>
                          </a:solidFill>
                          <a:latin typeface="Calibri"/>
                        </a:rPr>
                        <a:t>15</a:t>
                      </a:r>
                    </a:p>
                  </a:txBody>
                  <a:tcPr marL="7386" marR="7386" marT="73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sv-SE" sz="900" b="0" i="0" u="none" strike="noStrike">
                          <a:solidFill>
                            <a:srgbClr val="000000"/>
                          </a:solidFill>
                          <a:latin typeface="Calibri"/>
                        </a:rPr>
                        <a:t>10</a:t>
                      </a:r>
                    </a:p>
                  </a:txBody>
                  <a:tcPr marL="7386" marR="7386" marT="73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sv-SE" sz="900" b="0" i="0" u="none" strike="noStrike">
                          <a:solidFill>
                            <a:srgbClr val="000000"/>
                          </a:solidFill>
                          <a:latin typeface="Calibri"/>
                        </a:rPr>
                        <a:t>14</a:t>
                      </a:r>
                    </a:p>
                  </a:txBody>
                  <a:tcPr marL="7386" marR="7386" marT="73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l" fontAlgn="b"/>
                      <a:r>
                        <a:rPr lang="sv-SE" sz="900" b="0" i="0" u="none" strike="noStrike">
                          <a:solidFill>
                            <a:srgbClr val="000000"/>
                          </a:solidFill>
                          <a:latin typeface="Calibri"/>
                        </a:rPr>
                        <a:t>1/2(p10+p15)</a:t>
                      </a:r>
                    </a:p>
                  </a:txBody>
                  <a:tcPr marL="7386" marR="7386" marT="7386" marB="0" anchor="b">
                    <a:lnL w="6350" cap="flat" cmpd="sng" algn="ctr">
                      <a:solidFill>
                        <a:srgbClr val="000000"/>
                      </a:solidFill>
                      <a:prstDash val="solid"/>
                      <a:round/>
                      <a:headEnd type="none" w="med" len="med"/>
                      <a:tailEnd type="none" w="med" len="med"/>
                    </a:lnL>
                    <a:lnR>
                      <a:noFill/>
                    </a:lnR>
                    <a:lnT>
                      <a:noFill/>
                    </a:lnT>
                    <a:lnB>
                      <a:noFill/>
                    </a:lnB>
                  </a:tcPr>
                </a:tc>
                <a:tc hMerge="1">
                  <a:txBody>
                    <a:bodyPr/>
                    <a:lstStyle/>
                    <a:p>
                      <a:endParaRPr lang="sv-SE"/>
                    </a:p>
                  </a:txBody>
                  <a:tcPr/>
                </a:tc>
                <a:tc>
                  <a:txBody>
                    <a:bodyPr/>
                    <a:lstStyle/>
                    <a:p>
                      <a:pPr algn="r" fontAlgn="b"/>
                      <a:r>
                        <a:rPr lang="sv-SE" sz="900" b="0" i="0" u="none" strike="noStrike">
                          <a:solidFill>
                            <a:srgbClr val="000000"/>
                          </a:solidFill>
                          <a:latin typeface="Calibri"/>
                        </a:rPr>
                        <a:t>4.545454545</a:t>
                      </a:r>
                    </a:p>
                  </a:txBody>
                  <a:tcPr marL="7386" marR="7386" marT="7386" marB="0" anchor="b">
                    <a:lnL>
                      <a:noFill/>
                    </a:lnL>
                    <a:lnR>
                      <a:noFill/>
                    </a:lnR>
                    <a:lnT>
                      <a:noFill/>
                    </a:lnT>
                    <a:lnB>
                      <a:noFill/>
                    </a:lnB>
                  </a:tcPr>
                </a:tc>
                <a:tc>
                  <a:txBody>
                    <a:bodyPr/>
                    <a:lstStyle/>
                    <a:p>
                      <a:pPr algn="r" fontAlgn="b"/>
                      <a:r>
                        <a:rPr lang="sv-SE" sz="900" b="0" i="0" u="none" strike="noStrike">
                          <a:solidFill>
                            <a:srgbClr val="000000"/>
                          </a:solidFill>
                          <a:latin typeface="Calibri"/>
                        </a:rPr>
                        <a:t>4.540434211</a:t>
                      </a:r>
                    </a:p>
                  </a:txBody>
                  <a:tcPr marL="7386" marR="7386" marT="7386" marB="0" anchor="b">
                    <a:lnL>
                      <a:noFill/>
                    </a:lnL>
                    <a:lnR>
                      <a:noFill/>
                    </a:lnR>
                    <a:lnT>
                      <a:noFill/>
                    </a:lnT>
                    <a:lnB>
                      <a:noFill/>
                    </a:lnB>
                  </a:tcPr>
                </a:tc>
              </a:tr>
              <a:tr h="184016">
                <a:tc>
                  <a:txBody>
                    <a:bodyPr/>
                    <a:lstStyle/>
                    <a:p>
                      <a:pPr algn="l" fontAlgn="b"/>
                      <a:r>
                        <a:rPr lang="sv-SE" sz="900" b="0" i="0" u="none" strike="noStrike">
                          <a:solidFill>
                            <a:srgbClr val="000000"/>
                          </a:solidFill>
                          <a:latin typeface="Calibri"/>
                        </a:rPr>
                        <a:t>D12S391</a:t>
                      </a:r>
                    </a:p>
                  </a:txBody>
                  <a:tcPr marL="7386" marR="7386" marT="73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sv-SE" sz="900" b="0" i="0" u="none" strike="noStrike">
                          <a:solidFill>
                            <a:srgbClr val="000000"/>
                          </a:solidFill>
                          <a:latin typeface="Calibri"/>
                        </a:rPr>
                        <a:t>17</a:t>
                      </a:r>
                    </a:p>
                  </a:txBody>
                  <a:tcPr marL="7386" marR="7386" marT="73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sv-SE" sz="900" b="0" i="0" u="none" strike="noStrike">
                          <a:solidFill>
                            <a:srgbClr val="000000"/>
                          </a:solidFill>
                          <a:latin typeface="Calibri"/>
                        </a:rPr>
                        <a:t>25</a:t>
                      </a:r>
                    </a:p>
                  </a:txBody>
                  <a:tcPr marL="7386" marR="7386" marT="73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sv-SE" sz="900" b="0" i="0" u="none" strike="noStrike">
                          <a:solidFill>
                            <a:srgbClr val="000000"/>
                          </a:solidFill>
                          <a:latin typeface="Calibri"/>
                        </a:rPr>
                        <a:t>23</a:t>
                      </a:r>
                    </a:p>
                  </a:txBody>
                  <a:tcPr marL="7386" marR="7386" marT="73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sv-SE" sz="900" b="0" i="0" u="none" strike="noStrike">
                          <a:solidFill>
                            <a:srgbClr val="000000"/>
                          </a:solidFill>
                          <a:latin typeface="Calibri"/>
                        </a:rPr>
                        <a:t>25</a:t>
                      </a:r>
                    </a:p>
                  </a:txBody>
                  <a:tcPr marL="7386" marR="7386" marT="73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sv-SE" sz="900" b="0" i="0" u="none" strike="noStrike">
                          <a:solidFill>
                            <a:srgbClr val="000000"/>
                          </a:solidFill>
                          <a:latin typeface="Calibri"/>
                        </a:rPr>
                        <a:t>17</a:t>
                      </a:r>
                    </a:p>
                  </a:txBody>
                  <a:tcPr marL="7386" marR="7386" marT="73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sv-SE" sz="900" b="0" i="0" u="none" strike="noStrike">
                          <a:solidFill>
                            <a:srgbClr val="000000"/>
                          </a:solidFill>
                          <a:latin typeface="Calibri"/>
                        </a:rPr>
                        <a:t>23</a:t>
                      </a:r>
                    </a:p>
                  </a:txBody>
                  <a:tcPr marL="7386" marR="7386" marT="73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sv-SE" sz="900" b="0" i="0" u="none" strike="noStrike">
                          <a:solidFill>
                            <a:srgbClr val="000000"/>
                          </a:solidFill>
                          <a:latin typeface="Calibri"/>
                        </a:rPr>
                        <a:t>1/2p23</a:t>
                      </a:r>
                    </a:p>
                  </a:txBody>
                  <a:tcPr marL="7386" marR="7386" marT="7386"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sv-SE" sz="900" b="0" i="0" u="none" strike="noStrike">
                        <a:solidFill>
                          <a:srgbClr val="000000"/>
                        </a:solidFill>
                        <a:latin typeface="Calibri"/>
                      </a:endParaRPr>
                    </a:p>
                  </a:txBody>
                  <a:tcPr marL="7386" marR="7386" marT="7386" marB="0" anchor="b">
                    <a:lnL>
                      <a:noFill/>
                    </a:lnL>
                    <a:lnR>
                      <a:noFill/>
                    </a:lnR>
                    <a:lnT>
                      <a:noFill/>
                    </a:lnT>
                    <a:lnB>
                      <a:noFill/>
                    </a:lnB>
                  </a:tcPr>
                </a:tc>
                <a:tc>
                  <a:txBody>
                    <a:bodyPr/>
                    <a:lstStyle/>
                    <a:p>
                      <a:pPr algn="r" fontAlgn="b"/>
                      <a:r>
                        <a:rPr lang="sv-SE" sz="900" b="0" i="0" u="none" strike="noStrike">
                          <a:solidFill>
                            <a:srgbClr val="000000"/>
                          </a:solidFill>
                          <a:latin typeface="Calibri"/>
                        </a:rPr>
                        <a:t>10</a:t>
                      </a:r>
                    </a:p>
                  </a:txBody>
                  <a:tcPr marL="7386" marR="7386" marT="7386" marB="0" anchor="b">
                    <a:lnL>
                      <a:noFill/>
                    </a:lnL>
                    <a:lnR>
                      <a:noFill/>
                    </a:lnR>
                    <a:lnT>
                      <a:noFill/>
                    </a:lnT>
                    <a:lnB>
                      <a:noFill/>
                    </a:lnB>
                  </a:tcPr>
                </a:tc>
                <a:tc>
                  <a:txBody>
                    <a:bodyPr/>
                    <a:lstStyle/>
                    <a:p>
                      <a:pPr algn="r" fontAlgn="b"/>
                      <a:r>
                        <a:rPr lang="sv-SE" sz="900" b="0" i="0" u="none" strike="noStrike">
                          <a:solidFill>
                            <a:srgbClr val="000000"/>
                          </a:solidFill>
                          <a:latin typeface="Calibri"/>
                        </a:rPr>
                        <a:t>9.979805482</a:t>
                      </a:r>
                    </a:p>
                  </a:txBody>
                  <a:tcPr marL="7386" marR="7386" marT="7386" marB="0" anchor="b">
                    <a:lnL>
                      <a:noFill/>
                    </a:lnL>
                    <a:lnR>
                      <a:noFill/>
                    </a:lnR>
                    <a:lnT>
                      <a:noFill/>
                    </a:lnT>
                    <a:lnB>
                      <a:noFill/>
                    </a:lnB>
                  </a:tcPr>
                </a:tc>
              </a:tr>
              <a:tr h="184016">
                <a:tc>
                  <a:txBody>
                    <a:bodyPr/>
                    <a:lstStyle/>
                    <a:p>
                      <a:pPr algn="l" fontAlgn="b"/>
                      <a:r>
                        <a:rPr lang="sv-SE" sz="900" b="0" i="0" u="none" strike="noStrike">
                          <a:solidFill>
                            <a:srgbClr val="000000"/>
                          </a:solidFill>
                          <a:latin typeface="Calibri"/>
                        </a:rPr>
                        <a:t>SE33</a:t>
                      </a:r>
                    </a:p>
                  </a:txBody>
                  <a:tcPr marL="7386" marR="7386" marT="73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sv-SE" sz="900" b="0" i="0" u="none" strike="noStrike">
                          <a:solidFill>
                            <a:srgbClr val="000000"/>
                          </a:solidFill>
                          <a:latin typeface="Calibri"/>
                        </a:rPr>
                        <a:t>17</a:t>
                      </a:r>
                    </a:p>
                  </a:txBody>
                  <a:tcPr marL="7386" marR="7386" marT="73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sv-SE" sz="900" b="0" i="0" u="none" strike="noStrike">
                          <a:solidFill>
                            <a:srgbClr val="000000"/>
                          </a:solidFill>
                          <a:latin typeface="Calibri"/>
                        </a:rPr>
                        <a:t>24.2</a:t>
                      </a:r>
                    </a:p>
                  </a:txBody>
                  <a:tcPr marL="7386" marR="7386" marT="73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sv-SE" sz="900" b="0" i="0" u="none" strike="noStrike">
                          <a:solidFill>
                            <a:srgbClr val="000000"/>
                          </a:solidFill>
                          <a:latin typeface="Calibri"/>
                        </a:rPr>
                        <a:t>24.2</a:t>
                      </a:r>
                    </a:p>
                  </a:txBody>
                  <a:tcPr marL="7386" marR="7386" marT="73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sv-SE" sz="900" b="0" i="0" u="none" strike="noStrike">
                          <a:solidFill>
                            <a:srgbClr val="000000"/>
                          </a:solidFill>
                          <a:latin typeface="Calibri"/>
                        </a:rPr>
                        <a:t>33.2</a:t>
                      </a:r>
                    </a:p>
                  </a:txBody>
                  <a:tcPr marL="7386" marR="7386" marT="73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sv-SE" sz="900" b="0" i="0" u="none" strike="noStrike">
                          <a:solidFill>
                            <a:srgbClr val="000000"/>
                          </a:solidFill>
                          <a:latin typeface="Calibri"/>
                        </a:rPr>
                        <a:t>24.2</a:t>
                      </a:r>
                    </a:p>
                  </a:txBody>
                  <a:tcPr marL="7386" marR="7386" marT="73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sv-SE" sz="900" b="0" i="0" u="none" strike="noStrike">
                          <a:solidFill>
                            <a:srgbClr val="000000"/>
                          </a:solidFill>
                          <a:latin typeface="Calibri"/>
                        </a:rPr>
                        <a:t>33.2</a:t>
                      </a:r>
                    </a:p>
                  </a:txBody>
                  <a:tcPr marL="7386" marR="7386" marT="73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sv-SE" sz="900" b="0" i="0" u="none" strike="noStrike">
                          <a:solidFill>
                            <a:srgbClr val="000000"/>
                          </a:solidFill>
                          <a:latin typeface="Calibri"/>
                        </a:rPr>
                        <a:t>1/2p33.2</a:t>
                      </a:r>
                    </a:p>
                  </a:txBody>
                  <a:tcPr marL="7386" marR="7386" marT="7386"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sv-SE" sz="900" b="0" i="0" u="none" strike="noStrike">
                        <a:solidFill>
                          <a:srgbClr val="000000"/>
                        </a:solidFill>
                        <a:latin typeface="Calibri"/>
                      </a:endParaRPr>
                    </a:p>
                  </a:txBody>
                  <a:tcPr marL="7386" marR="7386" marT="7386" marB="0" anchor="b">
                    <a:lnL>
                      <a:noFill/>
                    </a:lnL>
                    <a:lnR>
                      <a:noFill/>
                    </a:lnR>
                    <a:lnT>
                      <a:noFill/>
                    </a:lnT>
                    <a:lnB>
                      <a:noFill/>
                    </a:lnB>
                  </a:tcPr>
                </a:tc>
                <a:tc>
                  <a:txBody>
                    <a:bodyPr/>
                    <a:lstStyle/>
                    <a:p>
                      <a:pPr algn="r" fontAlgn="b"/>
                      <a:r>
                        <a:rPr lang="sv-SE" sz="900" b="0" i="0" u="none" strike="noStrike">
                          <a:solidFill>
                            <a:srgbClr val="000000"/>
                          </a:solidFill>
                          <a:latin typeface="Calibri"/>
                        </a:rPr>
                        <a:t>100</a:t>
                      </a:r>
                    </a:p>
                  </a:txBody>
                  <a:tcPr marL="7386" marR="7386" marT="7386" marB="0" anchor="b">
                    <a:lnL>
                      <a:noFill/>
                    </a:lnL>
                    <a:lnR>
                      <a:noFill/>
                    </a:lnR>
                    <a:lnT>
                      <a:noFill/>
                    </a:lnT>
                    <a:lnB>
                      <a:noFill/>
                    </a:lnB>
                  </a:tcPr>
                </a:tc>
                <a:tc>
                  <a:txBody>
                    <a:bodyPr/>
                    <a:lstStyle/>
                    <a:p>
                      <a:pPr algn="r" fontAlgn="b"/>
                      <a:r>
                        <a:rPr lang="sv-SE" sz="900" b="0" i="0" u="none" strike="noStrike">
                          <a:solidFill>
                            <a:srgbClr val="000000"/>
                          </a:solidFill>
                          <a:latin typeface="Calibri"/>
                        </a:rPr>
                        <a:t>99.1317682</a:t>
                      </a:r>
                    </a:p>
                  </a:txBody>
                  <a:tcPr marL="7386" marR="7386" marT="7386" marB="0" anchor="b">
                    <a:lnL>
                      <a:noFill/>
                    </a:lnL>
                    <a:lnR>
                      <a:noFill/>
                    </a:lnR>
                    <a:lnT>
                      <a:noFill/>
                    </a:lnT>
                    <a:lnB w="6350" cap="flat" cmpd="sng" algn="ctr">
                      <a:solidFill>
                        <a:srgbClr val="000000"/>
                      </a:solidFill>
                      <a:prstDash val="solid"/>
                      <a:round/>
                      <a:headEnd type="none" w="med" len="med"/>
                      <a:tailEnd type="none" w="med" len="med"/>
                    </a:lnB>
                  </a:tcPr>
                </a:tc>
              </a:tr>
              <a:tr h="350918">
                <a:tc>
                  <a:txBody>
                    <a:bodyPr/>
                    <a:lstStyle/>
                    <a:p>
                      <a:pPr algn="l" fontAlgn="b"/>
                      <a:endParaRPr lang="sv-SE" sz="900" b="0" i="0" u="none" strike="noStrike">
                        <a:solidFill>
                          <a:srgbClr val="000000"/>
                        </a:solidFill>
                        <a:latin typeface="Calibri"/>
                      </a:endParaRPr>
                    </a:p>
                  </a:txBody>
                  <a:tcPr marL="7386" marR="7386" marT="7386"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sv-SE" sz="900" b="0" i="0" u="none" strike="noStrike">
                        <a:solidFill>
                          <a:srgbClr val="000000"/>
                        </a:solidFill>
                        <a:latin typeface="Calibri"/>
                      </a:endParaRPr>
                    </a:p>
                  </a:txBody>
                  <a:tcPr marL="7386" marR="7386" marT="7386"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sv-SE" sz="900" b="0" i="0" u="none" strike="noStrike">
                        <a:solidFill>
                          <a:srgbClr val="000000"/>
                        </a:solidFill>
                        <a:latin typeface="Calibri"/>
                      </a:endParaRPr>
                    </a:p>
                  </a:txBody>
                  <a:tcPr marL="7386" marR="7386" marT="7386"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sv-SE" sz="900" b="0" i="0" u="none" strike="noStrike">
                        <a:solidFill>
                          <a:srgbClr val="000000"/>
                        </a:solidFill>
                        <a:latin typeface="Calibri"/>
                      </a:endParaRPr>
                    </a:p>
                  </a:txBody>
                  <a:tcPr marL="7386" marR="7386" marT="7386"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sv-SE" sz="900" b="0" i="0" u="none" strike="noStrike">
                        <a:solidFill>
                          <a:srgbClr val="000000"/>
                        </a:solidFill>
                        <a:latin typeface="Calibri"/>
                      </a:endParaRPr>
                    </a:p>
                  </a:txBody>
                  <a:tcPr marL="7386" marR="7386" marT="7386"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sv-SE" sz="900" b="0" i="0" u="none" strike="noStrike">
                        <a:solidFill>
                          <a:srgbClr val="000000"/>
                        </a:solidFill>
                        <a:latin typeface="Calibri"/>
                      </a:endParaRPr>
                    </a:p>
                  </a:txBody>
                  <a:tcPr marL="7386" marR="7386" marT="7386"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sv-SE" sz="900" b="0" i="0" u="none" strike="noStrike">
                        <a:solidFill>
                          <a:srgbClr val="000000"/>
                        </a:solidFill>
                        <a:latin typeface="Calibri"/>
                      </a:endParaRPr>
                    </a:p>
                  </a:txBody>
                  <a:tcPr marL="7386" marR="7386" marT="7386"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sv-SE" sz="900" b="0" i="0" u="none" strike="noStrike">
                        <a:solidFill>
                          <a:srgbClr val="000000"/>
                        </a:solidFill>
                        <a:latin typeface="Calibri"/>
                      </a:endParaRPr>
                    </a:p>
                  </a:txBody>
                  <a:tcPr marL="7386" marR="7386" marT="7386" marB="0" anchor="b">
                    <a:lnL>
                      <a:noFill/>
                    </a:lnL>
                    <a:lnR>
                      <a:noFill/>
                    </a:lnR>
                    <a:lnT>
                      <a:noFill/>
                    </a:lnT>
                    <a:lnB>
                      <a:noFill/>
                    </a:lnB>
                  </a:tcPr>
                </a:tc>
                <a:tc>
                  <a:txBody>
                    <a:bodyPr/>
                    <a:lstStyle/>
                    <a:p>
                      <a:pPr algn="l" fontAlgn="b"/>
                      <a:endParaRPr lang="sv-SE" sz="900" b="0" i="0" u="none" strike="noStrike">
                        <a:solidFill>
                          <a:srgbClr val="000000"/>
                        </a:solidFill>
                        <a:latin typeface="Calibri"/>
                      </a:endParaRPr>
                    </a:p>
                  </a:txBody>
                  <a:tcPr marL="7386" marR="7386" marT="7386" marB="0" anchor="b">
                    <a:lnL>
                      <a:noFill/>
                    </a:lnL>
                    <a:lnR>
                      <a:noFill/>
                    </a:lnR>
                    <a:lnT>
                      <a:noFill/>
                    </a:lnT>
                    <a:lnB>
                      <a:noFill/>
                    </a:lnB>
                  </a:tcPr>
                </a:tc>
                <a:tc>
                  <a:txBody>
                    <a:bodyPr/>
                    <a:lstStyle/>
                    <a:p>
                      <a:pPr algn="r" fontAlgn="b"/>
                      <a:r>
                        <a:rPr lang="sv-SE" sz="900" b="0" i="0" u="none" strike="noStrike">
                          <a:solidFill>
                            <a:srgbClr val="000000"/>
                          </a:solidFill>
                          <a:latin typeface="Calibri"/>
                        </a:rPr>
                        <a:t>1.5657E+13</a:t>
                      </a:r>
                    </a:p>
                  </a:txBody>
                  <a:tcPr marL="7386" marR="7386" marT="7386"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sv-SE" sz="900" b="0" i="0" u="none" strike="noStrike" dirty="0">
                          <a:solidFill>
                            <a:srgbClr val="000000"/>
                          </a:solidFill>
                          <a:latin typeface="Calibri"/>
                        </a:rPr>
                        <a:t>1.503160287000E+13</a:t>
                      </a:r>
                    </a:p>
                  </a:txBody>
                  <a:tcPr marL="7386" marR="7386" marT="73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r>
            </a:tbl>
          </a:graphicData>
        </a:graphic>
      </p:graphicFrame>
    </p:spTree>
    <p:extLst>
      <p:ext uri="{BB962C8B-B14F-4D97-AF65-F5344CB8AC3E}">
        <p14:creationId xmlns="" xmlns:p14="http://schemas.microsoft.com/office/powerpoint/2010/main" val="390896336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Tittel 1"/>
          <p:cNvSpPr>
            <a:spLocks noGrp="1"/>
          </p:cNvSpPr>
          <p:nvPr>
            <p:ph type="title"/>
          </p:nvPr>
        </p:nvSpPr>
        <p:spPr/>
        <p:txBody>
          <a:bodyPr/>
          <a:lstStyle/>
          <a:p>
            <a:pPr algn="l" eaLnBrk="1" hangingPunct="1">
              <a:defRPr/>
            </a:pPr>
            <a:r>
              <a:rPr lang="nb-NO" sz="4000" dirty="0" smtClean="0">
                <a:solidFill>
                  <a:schemeClr val="accent5">
                    <a:lumMod val="75000"/>
                  </a:schemeClr>
                </a:solidFill>
              </a:rPr>
              <a:t>Paper challenge – Part 1</a:t>
            </a:r>
          </a:p>
        </p:txBody>
      </p:sp>
      <p:sp>
        <p:nvSpPr>
          <p:cNvPr id="36866" name="Plassholder for innhold 2"/>
          <p:cNvSpPr>
            <a:spLocks noGrp="1"/>
          </p:cNvSpPr>
          <p:nvPr>
            <p:ph idx="1"/>
          </p:nvPr>
        </p:nvSpPr>
        <p:spPr>
          <a:xfrm>
            <a:off x="450850" y="1600200"/>
            <a:ext cx="8229600" cy="4525963"/>
          </a:xfrm>
        </p:spPr>
        <p:txBody>
          <a:bodyPr/>
          <a:lstStyle/>
          <a:p>
            <a:pPr marL="0" indent="0" eaLnBrk="1" hangingPunct="1">
              <a:lnSpc>
                <a:spcPct val="90000"/>
              </a:lnSpc>
              <a:buNone/>
            </a:pPr>
            <a:endParaRPr lang="nb-NO" sz="2400" dirty="0"/>
          </a:p>
          <a:p>
            <a:pPr marL="0" indent="0" eaLnBrk="1" hangingPunct="1">
              <a:buNone/>
            </a:pPr>
            <a:endParaRPr lang="nb-NO" dirty="0" smtClean="0"/>
          </a:p>
        </p:txBody>
      </p:sp>
      <p:graphicFrame>
        <p:nvGraphicFramePr>
          <p:cNvPr id="3" name="Objekt 2"/>
          <p:cNvGraphicFramePr>
            <a:graphicFrameLocks noChangeAspect="1"/>
          </p:cNvGraphicFramePr>
          <p:nvPr>
            <p:extLst>
              <p:ext uri="{D42A27DB-BD31-4B8C-83A1-F6EECF244321}">
                <p14:modId xmlns="" xmlns:p14="http://schemas.microsoft.com/office/powerpoint/2010/main" val="3451436975"/>
              </p:ext>
            </p:extLst>
          </p:nvPr>
        </p:nvGraphicFramePr>
        <p:xfrm>
          <a:off x="7386004" y="274638"/>
          <a:ext cx="1565076" cy="1105853"/>
        </p:xfrm>
        <a:graphic>
          <a:graphicData uri="http://schemas.openxmlformats.org/presentationml/2006/ole">
            <p:oleObj spid="_x0000_s197634" name="Acrobat Document" r:id="rId4" imgW="10688040" imgH="7556400" progId="AcroExch.Document.11">
              <p:embed/>
            </p:oleObj>
          </a:graphicData>
        </a:graphic>
      </p:graphicFrame>
      <p:sp>
        <p:nvSpPr>
          <p:cNvPr id="7" name="Plassholder for innhold 2"/>
          <p:cNvSpPr txBox="1">
            <a:spLocks/>
          </p:cNvSpPr>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defTabSz="457200" rtl="0" eaLnBrk="0" fontAlgn="base" hangingPunct="0">
              <a:spcBef>
                <a:spcPct val="20000"/>
              </a:spcBef>
              <a:spcAft>
                <a:spcPct val="0"/>
              </a:spcAft>
              <a:buFont typeface="Arial" charset="0"/>
              <a:buChar char="•"/>
              <a:defRPr sz="3200" kern="1200">
                <a:solidFill>
                  <a:srgbClr val="003871"/>
                </a:solidFill>
                <a:latin typeface="+mn-lt"/>
                <a:ea typeface="+mn-ea"/>
                <a:cs typeface="+mn-cs"/>
              </a:defRPr>
            </a:lvl1pPr>
            <a:lvl2pPr marL="742950" indent="-285750" algn="l" defTabSz="457200" rtl="0" eaLnBrk="0" fontAlgn="base" hangingPunct="0">
              <a:spcBef>
                <a:spcPct val="20000"/>
              </a:spcBef>
              <a:spcAft>
                <a:spcPct val="0"/>
              </a:spcAft>
              <a:buFont typeface="Arial" charset="0"/>
              <a:buChar char="–"/>
              <a:defRPr sz="2800" kern="1200">
                <a:solidFill>
                  <a:srgbClr val="003871"/>
                </a:solidFill>
                <a:latin typeface="+mn-lt"/>
                <a:ea typeface="+mn-ea"/>
                <a:cs typeface="+mn-cs"/>
              </a:defRPr>
            </a:lvl2pPr>
            <a:lvl3pPr marL="1143000" indent="-228600" algn="l" defTabSz="457200" rtl="0" eaLnBrk="0" fontAlgn="base" hangingPunct="0">
              <a:spcBef>
                <a:spcPct val="20000"/>
              </a:spcBef>
              <a:spcAft>
                <a:spcPct val="0"/>
              </a:spcAft>
              <a:buFont typeface="Arial" charset="0"/>
              <a:buChar char="•"/>
              <a:defRPr sz="2400" kern="1200">
                <a:solidFill>
                  <a:srgbClr val="003871"/>
                </a:solidFill>
                <a:latin typeface="+mn-lt"/>
                <a:ea typeface="+mn-ea"/>
                <a:cs typeface="+mn-cs"/>
              </a:defRPr>
            </a:lvl3pPr>
            <a:lvl4pPr marL="1600200" indent="-228600" algn="l" defTabSz="457200" rtl="0" eaLnBrk="0" fontAlgn="base" hangingPunct="0">
              <a:spcBef>
                <a:spcPct val="20000"/>
              </a:spcBef>
              <a:spcAft>
                <a:spcPct val="0"/>
              </a:spcAft>
              <a:buFont typeface="Arial" charset="0"/>
              <a:buChar char="–"/>
              <a:defRPr sz="2000" kern="1200">
                <a:solidFill>
                  <a:srgbClr val="003871"/>
                </a:solidFill>
                <a:latin typeface="+mn-lt"/>
                <a:ea typeface="+mn-ea"/>
                <a:cs typeface="+mn-cs"/>
              </a:defRPr>
            </a:lvl4pPr>
            <a:lvl5pPr marL="2057400" indent="-228600" algn="l" defTabSz="457200" rtl="0" eaLnBrk="0" fontAlgn="base" hangingPunct="0">
              <a:spcBef>
                <a:spcPct val="20000"/>
              </a:spcBef>
              <a:spcAft>
                <a:spcPct val="0"/>
              </a:spcAft>
              <a:buFont typeface="Arial" charset="0"/>
              <a:buChar char="»"/>
              <a:defRPr sz="2000" kern="1200">
                <a:solidFill>
                  <a:srgbClr val="00387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eaLnBrk="1" hangingPunct="1">
              <a:lnSpc>
                <a:spcPct val="70000"/>
              </a:lnSpc>
              <a:buFontTx/>
              <a:buNone/>
            </a:pPr>
            <a:endParaRPr lang="nb-NO" sz="2800" dirty="0" smtClean="0"/>
          </a:p>
          <a:p>
            <a:pPr eaLnBrk="1" hangingPunct="1">
              <a:lnSpc>
                <a:spcPct val="70000"/>
              </a:lnSpc>
            </a:pPr>
            <a:endParaRPr lang="nb-NO" sz="2600" dirty="0" smtClean="0"/>
          </a:p>
          <a:p>
            <a:pPr eaLnBrk="1" hangingPunct="1">
              <a:lnSpc>
                <a:spcPct val="70000"/>
              </a:lnSpc>
            </a:pPr>
            <a:endParaRPr lang="nb-NO" sz="2600" dirty="0" smtClean="0"/>
          </a:p>
        </p:txBody>
      </p:sp>
      <p:sp>
        <p:nvSpPr>
          <p:cNvPr id="4" name="AutoShape 7" descr="Bildresultat för codis"/>
          <p:cNvSpPr>
            <a:spLocks noChangeAspect="1" noChangeArrowheads="1"/>
          </p:cNvSpPr>
          <p:nvPr/>
        </p:nvSpPr>
        <p:spPr bwMode="auto">
          <a:xfrm>
            <a:off x="155575" y="-144463"/>
            <a:ext cx="304800" cy="304801"/>
          </a:xfrm>
          <a:prstGeom prst="rect">
            <a:avLst/>
          </a:prstGeom>
          <a:noFill/>
          <a:extLst>
            <a:ext uri="{909E8E84-426E-40DD-AFC4-6F175D3DCCD1}">
              <a14:hiddenFill xmlns=""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nb-NO"/>
          </a:p>
        </p:txBody>
      </p:sp>
      <p:sp>
        <p:nvSpPr>
          <p:cNvPr id="9" name="Plassholder for innhold 2"/>
          <p:cNvSpPr txBox="1">
            <a:spLocks/>
          </p:cNvSpPr>
          <p:nvPr/>
        </p:nvSpPr>
        <p:spPr bwMode="auto">
          <a:xfrm>
            <a:off x="609600" y="17526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defTabSz="457200" rtl="0" eaLnBrk="0" fontAlgn="base" hangingPunct="0">
              <a:spcBef>
                <a:spcPct val="20000"/>
              </a:spcBef>
              <a:spcAft>
                <a:spcPct val="0"/>
              </a:spcAft>
              <a:buFont typeface="Arial" charset="0"/>
              <a:buChar char="•"/>
              <a:defRPr sz="3200" kern="1200">
                <a:solidFill>
                  <a:srgbClr val="003871"/>
                </a:solidFill>
                <a:latin typeface="+mn-lt"/>
                <a:ea typeface="+mn-ea"/>
                <a:cs typeface="+mn-cs"/>
              </a:defRPr>
            </a:lvl1pPr>
            <a:lvl2pPr marL="742950" indent="-285750" algn="l" defTabSz="457200" rtl="0" eaLnBrk="0" fontAlgn="base" hangingPunct="0">
              <a:spcBef>
                <a:spcPct val="20000"/>
              </a:spcBef>
              <a:spcAft>
                <a:spcPct val="0"/>
              </a:spcAft>
              <a:buFont typeface="Arial" charset="0"/>
              <a:buChar char="–"/>
              <a:defRPr sz="2800" kern="1200">
                <a:solidFill>
                  <a:srgbClr val="003871"/>
                </a:solidFill>
                <a:latin typeface="+mn-lt"/>
                <a:ea typeface="+mn-ea"/>
                <a:cs typeface="+mn-cs"/>
              </a:defRPr>
            </a:lvl2pPr>
            <a:lvl3pPr marL="1143000" indent="-228600" algn="l" defTabSz="457200" rtl="0" eaLnBrk="0" fontAlgn="base" hangingPunct="0">
              <a:spcBef>
                <a:spcPct val="20000"/>
              </a:spcBef>
              <a:spcAft>
                <a:spcPct val="0"/>
              </a:spcAft>
              <a:buFont typeface="Arial" charset="0"/>
              <a:buChar char="•"/>
              <a:defRPr sz="2400" kern="1200">
                <a:solidFill>
                  <a:srgbClr val="003871"/>
                </a:solidFill>
                <a:latin typeface="+mn-lt"/>
                <a:ea typeface="+mn-ea"/>
                <a:cs typeface="+mn-cs"/>
              </a:defRPr>
            </a:lvl3pPr>
            <a:lvl4pPr marL="1600200" indent="-228600" algn="l" defTabSz="457200" rtl="0" eaLnBrk="0" fontAlgn="base" hangingPunct="0">
              <a:spcBef>
                <a:spcPct val="20000"/>
              </a:spcBef>
              <a:spcAft>
                <a:spcPct val="0"/>
              </a:spcAft>
              <a:buFont typeface="Arial" charset="0"/>
              <a:buChar char="–"/>
              <a:defRPr sz="2000" kern="1200">
                <a:solidFill>
                  <a:srgbClr val="003871"/>
                </a:solidFill>
                <a:latin typeface="+mn-lt"/>
                <a:ea typeface="+mn-ea"/>
                <a:cs typeface="+mn-cs"/>
              </a:defRPr>
            </a:lvl4pPr>
            <a:lvl5pPr marL="2057400" indent="-228600" algn="l" defTabSz="457200" rtl="0" eaLnBrk="0" fontAlgn="base" hangingPunct="0">
              <a:spcBef>
                <a:spcPct val="20000"/>
              </a:spcBef>
              <a:spcAft>
                <a:spcPct val="0"/>
              </a:spcAft>
              <a:buFont typeface="Arial" charset="0"/>
              <a:buChar char="»"/>
              <a:defRPr sz="2000" kern="1200">
                <a:solidFill>
                  <a:srgbClr val="00387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lvl="1" eaLnBrk="1" hangingPunct="1">
              <a:lnSpc>
                <a:spcPct val="70000"/>
              </a:lnSpc>
              <a:buFont typeface="Arial" charset="0"/>
              <a:buChar char="•"/>
            </a:pPr>
            <a:endParaRPr lang="nb-NO" sz="2000" dirty="0" smtClean="0"/>
          </a:p>
          <a:p>
            <a:pPr lvl="2" eaLnBrk="1" hangingPunct="1">
              <a:lnSpc>
                <a:spcPct val="70000"/>
              </a:lnSpc>
            </a:pPr>
            <a:endParaRPr lang="nb-NO" dirty="0" smtClean="0"/>
          </a:p>
          <a:p>
            <a:pPr marL="457200" lvl="1" indent="0" eaLnBrk="1" hangingPunct="1">
              <a:lnSpc>
                <a:spcPct val="70000"/>
              </a:lnSpc>
              <a:buNone/>
            </a:pPr>
            <a:endParaRPr lang="nb-NO" sz="2000" dirty="0" smtClean="0"/>
          </a:p>
          <a:p>
            <a:pPr eaLnBrk="1" hangingPunct="1">
              <a:lnSpc>
                <a:spcPct val="70000"/>
              </a:lnSpc>
            </a:pPr>
            <a:endParaRPr lang="nb-NO" sz="2600" dirty="0" smtClean="0"/>
          </a:p>
          <a:p>
            <a:pPr eaLnBrk="1" hangingPunct="1">
              <a:lnSpc>
                <a:spcPct val="70000"/>
              </a:lnSpc>
            </a:pPr>
            <a:endParaRPr lang="nb-NO" sz="2600" dirty="0" smtClean="0"/>
          </a:p>
        </p:txBody>
      </p:sp>
      <p:sp>
        <p:nvSpPr>
          <p:cNvPr id="10" name="Plassholder for innhold 2"/>
          <p:cNvSpPr txBox="1">
            <a:spLocks/>
          </p:cNvSpPr>
          <p:nvPr/>
        </p:nvSpPr>
        <p:spPr bwMode="auto">
          <a:xfrm>
            <a:off x="6096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defTabSz="457200" rtl="0" eaLnBrk="0" fontAlgn="base" hangingPunct="0">
              <a:spcBef>
                <a:spcPct val="20000"/>
              </a:spcBef>
              <a:spcAft>
                <a:spcPct val="0"/>
              </a:spcAft>
              <a:buFont typeface="Arial" charset="0"/>
              <a:buChar char="•"/>
              <a:defRPr sz="3200" kern="1200">
                <a:solidFill>
                  <a:srgbClr val="003871"/>
                </a:solidFill>
                <a:latin typeface="+mn-lt"/>
                <a:ea typeface="+mn-ea"/>
                <a:cs typeface="+mn-cs"/>
              </a:defRPr>
            </a:lvl1pPr>
            <a:lvl2pPr marL="742950" indent="-285750" algn="l" defTabSz="457200" rtl="0" eaLnBrk="0" fontAlgn="base" hangingPunct="0">
              <a:spcBef>
                <a:spcPct val="20000"/>
              </a:spcBef>
              <a:spcAft>
                <a:spcPct val="0"/>
              </a:spcAft>
              <a:buFont typeface="Arial" charset="0"/>
              <a:buChar char="–"/>
              <a:defRPr sz="2800" kern="1200">
                <a:solidFill>
                  <a:srgbClr val="003871"/>
                </a:solidFill>
                <a:latin typeface="+mn-lt"/>
                <a:ea typeface="+mn-ea"/>
                <a:cs typeface="+mn-cs"/>
              </a:defRPr>
            </a:lvl2pPr>
            <a:lvl3pPr marL="1143000" indent="-228600" algn="l" defTabSz="457200" rtl="0" eaLnBrk="0" fontAlgn="base" hangingPunct="0">
              <a:spcBef>
                <a:spcPct val="20000"/>
              </a:spcBef>
              <a:spcAft>
                <a:spcPct val="0"/>
              </a:spcAft>
              <a:buFont typeface="Arial" charset="0"/>
              <a:buChar char="•"/>
              <a:defRPr sz="2400" kern="1200">
                <a:solidFill>
                  <a:srgbClr val="003871"/>
                </a:solidFill>
                <a:latin typeface="+mn-lt"/>
                <a:ea typeface="+mn-ea"/>
                <a:cs typeface="+mn-cs"/>
              </a:defRPr>
            </a:lvl3pPr>
            <a:lvl4pPr marL="1600200" indent="-228600" algn="l" defTabSz="457200" rtl="0" eaLnBrk="0" fontAlgn="base" hangingPunct="0">
              <a:spcBef>
                <a:spcPct val="20000"/>
              </a:spcBef>
              <a:spcAft>
                <a:spcPct val="0"/>
              </a:spcAft>
              <a:buFont typeface="Arial" charset="0"/>
              <a:buChar char="–"/>
              <a:defRPr sz="2000" kern="1200">
                <a:solidFill>
                  <a:srgbClr val="003871"/>
                </a:solidFill>
                <a:latin typeface="+mn-lt"/>
                <a:ea typeface="+mn-ea"/>
                <a:cs typeface="+mn-cs"/>
              </a:defRPr>
            </a:lvl4pPr>
            <a:lvl5pPr marL="2057400" indent="-228600" algn="l" defTabSz="457200" rtl="0" eaLnBrk="0" fontAlgn="base" hangingPunct="0">
              <a:spcBef>
                <a:spcPct val="20000"/>
              </a:spcBef>
              <a:spcAft>
                <a:spcPct val="0"/>
              </a:spcAft>
              <a:buFont typeface="Arial" charset="0"/>
              <a:buChar char="»"/>
              <a:defRPr sz="2000" kern="1200">
                <a:solidFill>
                  <a:srgbClr val="00387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lvl="2" eaLnBrk="1" hangingPunct="1">
              <a:lnSpc>
                <a:spcPct val="70000"/>
              </a:lnSpc>
              <a:buNone/>
            </a:pPr>
            <a:endParaRPr lang="nb-NO" dirty="0" smtClean="0">
              <a:solidFill>
                <a:srgbClr val="00B050"/>
              </a:solidFill>
            </a:endParaRPr>
          </a:p>
          <a:p>
            <a:pPr lvl="2" eaLnBrk="1" hangingPunct="1">
              <a:lnSpc>
                <a:spcPct val="70000"/>
              </a:lnSpc>
              <a:buNone/>
            </a:pPr>
            <a:r>
              <a:rPr lang="nb-NO" sz="2000" dirty="0" smtClean="0">
                <a:solidFill>
                  <a:srgbClr val="00B050"/>
                </a:solidFill>
              </a:rPr>
              <a:t>Verbal conclusions</a:t>
            </a:r>
          </a:p>
          <a:p>
            <a:pPr lvl="2" eaLnBrk="1" hangingPunct="1">
              <a:lnSpc>
                <a:spcPct val="70000"/>
              </a:lnSpc>
              <a:buFont typeface="Wingdings" pitchFamily="2" charset="2"/>
              <a:buChar char="Ø"/>
            </a:pPr>
            <a:r>
              <a:rPr lang="en-US" sz="2000" i="1" dirty="0" smtClean="0">
                <a:solidFill>
                  <a:srgbClr val="00B050"/>
                </a:solidFill>
              </a:rPr>
              <a:t>The result provides strong evidence of paternity </a:t>
            </a:r>
          </a:p>
          <a:p>
            <a:pPr lvl="2" eaLnBrk="1" hangingPunct="1">
              <a:lnSpc>
                <a:spcPct val="70000"/>
              </a:lnSpc>
              <a:buFont typeface="Wingdings" pitchFamily="2" charset="2"/>
              <a:buChar char="Ø"/>
            </a:pPr>
            <a:r>
              <a:rPr lang="en-US" sz="2000" i="1" dirty="0" smtClean="0">
                <a:solidFill>
                  <a:srgbClr val="00B050"/>
                </a:solidFill>
              </a:rPr>
              <a:t>The results are in favor of paternity for alleged father. </a:t>
            </a:r>
          </a:p>
          <a:p>
            <a:pPr lvl="2" eaLnBrk="1" hangingPunct="1">
              <a:lnSpc>
                <a:spcPct val="70000"/>
              </a:lnSpc>
              <a:buFont typeface="Wingdings" pitchFamily="2" charset="2"/>
              <a:buChar char="Ø"/>
            </a:pPr>
            <a:r>
              <a:rPr lang="en-US" sz="2000" i="1" dirty="0" smtClean="0">
                <a:solidFill>
                  <a:srgbClr val="00B050"/>
                </a:solidFill>
              </a:rPr>
              <a:t>Based on the results from the 21 genetic systems (loci) tested, alleged father (F) is not excluded from being the biological father of child (C) because they share alleles for all of the 21 loci tested. The Combined Parentage Index value of 15031602870000 is the product of the Parentage Index values and indicates that genetic data are 15031602870000 times more likely if alleged father (F) is the biological father of child (C) as compared to an untested, unrelated person of the same ethnicity. Assuming a prior probability of 50%, the Probability of Paternity is 99.999999999993%. </a:t>
            </a:r>
          </a:p>
          <a:p>
            <a:pPr lvl="2" eaLnBrk="1" hangingPunct="1">
              <a:lnSpc>
                <a:spcPct val="70000"/>
              </a:lnSpc>
              <a:buFont typeface="Wingdings" pitchFamily="2" charset="2"/>
              <a:buChar char="Ø"/>
            </a:pPr>
            <a:r>
              <a:rPr lang="en-US" sz="2000" i="1" dirty="0" smtClean="0">
                <a:solidFill>
                  <a:srgbClr val="00B050"/>
                </a:solidFill>
              </a:rPr>
              <a:t>The alleged man cannot be excluded as the biological father of the child. Based on the DNA loci tested the probability of paternity is 99.9999999999966% paternity is proven with a probability close to certainty </a:t>
            </a:r>
          </a:p>
          <a:p>
            <a:pPr lvl="2" eaLnBrk="1" hangingPunct="1">
              <a:lnSpc>
                <a:spcPct val="70000"/>
              </a:lnSpc>
              <a:buFont typeface="Wingdings" pitchFamily="2" charset="2"/>
              <a:buChar char="Ø"/>
            </a:pPr>
            <a:r>
              <a:rPr lang="en-US" sz="2000" i="1" dirty="0" smtClean="0">
                <a:solidFill>
                  <a:srgbClr val="00B050"/>
                </a:solidFill>
              </a:rPr>
              <a:t>The analysis result on hand and the mathematical analysis are practical proof for the paternity of F for the child C.</a:t>
            </a:r>
            <a:endParaRPr lang="nb-NO" sz="2600" dirty="0" smtClean="0"/>
          </a:p>
          <a:p>
            <a:pPr eaLnBrk="1" hangingPunct="1">
              <a:lnSpc>
                <a:spcPct val="70000"/>
              </a:lnSpc>
            </a:pPr>
            <a:endParaRPr lang="nb-NO" sz="2600" dirty="0" smtClean="0"/>
          </a:p>
        </p:txBody>
      </p:sp>
    </p:spTree>
    <p:extLst>
      <p:ext uri="{BB962C8B-B14F-4D97-AF65-F5344CB8AC3E}">
        <p14:creationId xmlns="" xmlns:p14="http://schemas.microsoft.com/office/powerpoint/2010/main" val="39089633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10">
                                            <p:txEl>
                                              <p:pRg st="1" end="1"/>
                                            </p:txEl>
                                          </p:spTgt>
                                        </p:tgtEl>
                                        <p:attrNameLst>
                                          <p:attrName>style.visibility</p:attrName>
                                        </p:attrNameLst>
                                      </p:cBhvr>
                                      <p:to>
                                        <p:strVal val="visible"/>
                                      </p:to>
                                    </p:set>
                                    <p:animEffect transition="in" filter="fade">
                                      <p:cBhvr>
                                        <p:cTn id="7" dur="500"/>
                                        <p:tgtEl>
                                          <p:spTgt spid="10">
                                            <p:txEl>
                                              <p:pRg st="1" end="1"/>
                                            </p:txEl>
                                          </p:spTgt>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10">
                                            <p:txEl>
                                              <p:pRg st="2" end="2"/>
                                            </p:txEl>
                                          </p:spTgt>
                                        </p:tgtEl>
                                        <p:attrNameLst>
                                          <p:attrName>style.visibility</p:attrName>
                                        </p:attrNameLst>
                                      </p:cBhvr>
                                      <p:to>
                                        <p:strVal val="visible"/>
                                      </p:to>
                                    </p:set>
                                    <p:animEffect transition="in" filter="fade">
                                      <p:cBhvr>
                                        <p:cTn id="11" dur="500"/>
                                        <p:tgtEl>
                                          <p:spTgt spid="10">
                                            <p:txEl>
                                              <p:pRg st="2" end="2"/>
                                            </p:txEl>
                                          </p:spTgt>
                                        </p:tgtEl>
                                      </p:cBhvr>
                                    </p:animEffect>
                                  </p:childTnLst>
                                </p:cTn>
                              </p:par>
                            </p:childTnLst>
                          </p:cTn>
                        </p:par>
                        <p:par>
                          <p:cTn id="12" fill="hold">
                            <p:stCondLst>
                              <p:cond delay="1000"/>
                            </p:stCondLst>
                            <p:childTnLst>
                              <p:par>
                                <p:cTn id="13" presetID="10" presetClass="entr" presetSubtype="0" fill="hold" nodeType="afterEffect">
                                  <p:stCondLst>
                                    <p:cond delay="0"/>
                                  </p:stCondLst>
                                  <p:childTnLst>
                                    <p:set>
                                      <p:cBhvr>
                                        <p:cTn id="14" dur="1" fill="hold">
                                          <p:stCondLst>
                                            <p:cond delay="0"/>
                                          </p:stCondLst>
                                        </p:cTn>
                                        <p:tgtEl>
                                          <p:spTgt spid="10">
                                            <p:txEl>
                                              <p:pRg st="3" end="3"/>
                                            </p:txEl>
                                          </p:spTgt>
                                        </p:tgtEl>
                                        <p:attrNameLst>
                                          <p:attrName>style.visibility</p:attrName>
                                        </p:attrNameLst>
                                      </p:cBhvr>
                                      <p:to>
                                        <p:strVal val="visible"/>
                                      </p:to>
                                    </p:set>
                                    <p:animEffect transition="in" filter="fade">
                                      <p:cBhvr>
                                        <p:cTn id="15" dur="500"/>
                                        <p:tgtEl>
                                          <p:spTgt spid="10">
                                            <p:txEl>
                                              <p:pRg st="3" end="3"/>
                                            </p:txEl>
                                          </p:spTgt>
                                        </p:tgtEl>
                                      </p:cBhvr>
                                    </p:animEffect>
                                  </p:childTnLst>
                                </p:cTn>
                              </p:par>
                            </p:childTnLst>
                          </p:cTn>
                        </p:par>
                        <p:par>
                          <p:cTn id="16" fill="hold">
                            <p:stCondLst>
                              <p:cond delay="1500"/>
                            </p:stCondLst>
                            <p:childTnLst>
                              <p:par>
                                <p:cTn id="17" presetID="10" presetClass="entr" presetSubtype="0" fill="hold" nodeType="afterEffect">
                                  <p:stCondLst>
                                    <p:cond delay="0"/>
                                  </p:stCondLst>
                                  <p:childTnLst>
                                    <p:set>
                                      <p:cBhvr>
                                        <p:cTn id="18" dur="1" fill="hold">
                                          <p:stCondLst>
                                            <p:cond delay="0"/>
                                          </p:stCondLst>
                                        </p:cTn>
                                        <p:tgtEl>
                                          <p:spTgt spid="10">
                                            <p:txEl>
                                              <p:pRg st="4" end="4"/>
                                            </p:txEl>
                                          </p:spTgt>
                                        </p:tgtEl>
                                        <p:attrNameLst>
                                          <p:attrName>style.visibility</p:attrName>
                                        </p:attrNameLst>
                                      </p:cBhvr>
                                      <p:to>
                                        <p:strVal val="visible"/>
                                      </p:to>
                                    </p:set>
                                    <p:animEffect transition="in" filter="fade">
                                      <p:cBhvr>
                                        <p:cTn id="19" dur="500"/>
                                        <p:tgtEl>
                                          <p:spTgt spid="10">
                                            <p:txEl>
                                              <p:pRg st="4" end="4"/>
                                            </p:txEl>
                                          </p:spTgt>
                                        </p:tgtEl>
                                      </p:cBhvr>
                                    </p:animEffect>
                                  </p:childTnLst>
                                </p:cTn>
                              </p:par>
                            </p:childTnLst>
                          </p:cTn>
                        </p:par>
                        <p:par>
                          <p:cTn id="20" fill="hold">
                            <p:stCondLst>
                              <p:cond delay="2000"/>
                            </p:stCondLst>
                            <p:childTnLst>
                              <p:par>
                                <p:cTn id="21" presetID="10" presetClass="entr" presetSubtype="0" fill="hold" nodeType="afterEffect">
                                  <p:stCondLst>
                                    <p:cond delay="0"/>
                                  </p:stCondLst>
                                  <p:childTnLst>
                                    <p:set>
                                      <p:cBhvr>
                                        <p:cTn id="22" dur="1" fill="hold">
                                          <p:stCondLst>
                                            <p:cond delay="0"/>
                                          </p:stCondLst>
                                        </p:cTn>
                                        <p:tgtEl>
                                          <p:spTgt spid="10">
                                            <p:txEl>
                                              <p:pRg st="5" end="5"/>
                                            </p:txEl>
                                          </p:spTgt>
                                        </p:tgtEl>
                                        <p:attrNameLst>
                                          <p:attrName>style.visibility</p:attrName>
                                        </p:attrNameLst>
                                      </p:cBhvr>
                                      <p:to>
                                        <p:strVal val="visible"/>
                                      </p:to>
                                    </p:set>
                                    <p:animEffect transition="in" filter="fade">
                                      <p:cBhvr>
                                        <p:cTn id="23" dur="500"/>
                                        <p:tgtEl>
                                          <p:spTgt spid="10">
                                            <p:txEl>
                                              <p:pRg st="5" end="5"/>
                                            </p:txEl>
                                          </p:spTgt>
                                        </p:tgtEl>
                                      </p:cBhvr>
                                    </p:animEffect>
                                  </p:childTnLst>
                                </p:cTn>
                              </p:par>
                            </p:childTnLst>
                          </p:cTn>
                        </p:par>
                        <p:par>
                          <p:cTn id="24" fill="hold">
                            <p:stCondLst>
                              <p:cond delay="2500"/>
                            </p:stCondLst>
                            <p:childTnLst>
                              <p:par>
                                <p:cTn id="25" presetID="10" presetClass="entr" presetSubtype="0" fill="hold" nodeType="afterEffect">
                                  <p:stCondLst>
                                    <p:cond delay="0"/>
                                  </p:stCondLst>
                                  <p:childTnLst>
                                    <p:set>
                                      <p:cBhvr>
                                        <p:cTn id="26" dur="1" fill="hold">
                                          <p:stCondLst>
                                            <p:cond delay="0"/>
                                          </p:stCondLst>
                                        </p:cTn>
                                        <p:tgtEl>
                                          <p:spTgt spid="10">
                                            <p:txEl>
                                              <p:pRg st="6" end="6"/>
                                            </p:txEl>
                                          </p:spTgt>
                                        </p:tgtEl>
                                        <p:attrNameLst>
                                          <p:attrName>style.visibility</p:attrName>
                                        </p:attrNameLst>
                                      </p:cBhvr>
                                      <p:to>
                                        <p:strVal val="visible"/>
                                      </p:to>
                                    </p:set>
                                    <p:animEffect transition="in" filter="fade">
                                      <p:cBhvr>
                                        <p:cTn id="27" dur="2000"/>
                                        <p:tgtEl>
                                          <p:spTgt spid="10">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Tittel 1"/>
          <p:cNvSpPr>
            <a:spLocks noGrp="1"/>
          </p:cNvSpPr>
          <p:nvPr>
            <p:ph type="title"/>
          </p:nvPr>
        </p:nvSpPr>
        <p:spPr/>
        <p:txBody>
          <a:bodyPr/>
          <a:lstStyle/>
          <a:p>
            <a:pPr algn="l" eaLnBrk="1" hangingPunct="1">
              <a:defRPr/>
            </a:pPr>
            <a:r>
              <a:rPr lang="nb-NO" sz="4000" dirty="0" smtClean="0">
                <a:solidFill>
                  <a:schemeClr val="accent5">
                    <a:lumMod val="75000"/>
                  </a:schemeClr>
                </a:solidFill>
              </a:rPr>
              <a:t>Paper challenge – Part 2</a:t>
            </a:r>
          </a:p>
        </p:txBody>
      </p:sp>
      <p:sp>
        <p:nvSpPr>
          <p:cNvPr id="36866" name="Plassholder for innhold 2"/>
          <p:cNvSpPr>
            <a:spLocks noGrp="1"/>
          </p:cNvSpPr>
          <p:nvPr>
            <p:ph idx="1"/>
          </p:nvPr>
        </p:nvSpPr>
        <p:spPr>
          <a:xfrm>
            <a:off x="450850" y="1822450"/>
            <a:ext cx="8229600" cy="4525963"/>
          </a:xfrm>
        </p:spPr>
        <p:txBody>
          <a:bodyPr/>
          <a:lstStyle/>
          <a:p>
            <a:pPr marL="0" indent="0" eaLnBrk="1" hangingPunct="1">
              <a:lnSpc>
                <a:spcPct val="90000"/>
              </a:lnSpc>
              <a:buNone/>
            </a:pPr>
            <a:endParaRPr lang="nb-NO" sz="2400" dirty="0"/>
          </a:p>
          <a:p>
            <a:pPr marL="0" indent="0" eaLnBrk="1" hangingPunct="1">
              <a:buNone/>
            </a:pPr>
            <a:endParaRPr lang="nb-NO" dirty="0" smtClean="0"/>
          </a:p>
        </p:txBody>
      </p:sp>
      <p:graphicFrame>
        <p:nvGraphicFramePr>
          <p:cNvPr id="3" name="Objekt 2"/>
          <p:cNvGraphicFramePr>
            <a:graphicFrameLocks noChangeAspect="1"/>
          </p:cNvGraphicFramePr>
          <p:nvPr>
            <p:extLst>
              <p:ext uri="{D42A27DB-BD31-4B8C-83A1-F6EECF244321}">
                <p14:modId xmlns="" xmlns:p14="http://schemas.microsoft.com/office/powerpoint/2010/main" val="3451436975"/>
              </p:ext>
            </p:extLst>
          </p:nvPr>
        </p:nvGraphicFramePr>
        <p:xfrm>
          <a:off x="7386004" y="274638"/>
          <a:ext cx="1565076" cy="1105853"/>
        </p:xfrm>
        <a:graphic>
          <a:graphicData uri="http://schemas.openxmlformats.org/presentationml/2006/ole">
            <p:oleObj spid="_x0000_s210946" name="Acrobat Document" r:id="rId4" imgW="10688040" imgH="7556400" progId="AcroExch.Document.11">
              <p:embed/>
            </p:oleObj>
          </a:graphicData>
        </a:graphic>
      </p:graphicFrame>
      <p:sp>
        <p:nvSpPr>
          <p:cNvPr id="7" name="Plassholder for innhold 2"/>
          <p:cNvSpPr txBox="1">
            <a:spLocks/>
          </p:cNvSpPr>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defTabSz="457200" rtl="0" eaLnBrk="0" fontAlgn="base" hangingPunct="0">
              <a:spcBef>
                <a:spcPct val="20000"/>
              </a:spcBef>
              <a:spcAft>
                <a:spcPct val="0"/>
              </a:spcAft>
              <a:buFont typeface="Arial" charset="0"/>
              <a:buChar char="•"/>
              <a:defRPr sz="3200" kern="1200">
                <a:solidFill>
                  <a:srgbClr val="003871"/>
                </a:solidFill>
                <a:latin typeface="+mn-lt"/>
                <a:ea typeface="+mn-ea"/>
                <a:cs typeface="+mn-cs"/>
              </a:defRPr>
            </a:lvl1pPr>
            <a:lvl2pPr marL="742950" indent="-285750" algn="l" defTabSz="457200" rtl="0" eaLnBrk="0" fontAlgn="base" hangingPunct="0">
              <a:spcBef>
                <a:spcPct val="20000"/>
              </a:spcBef>
              <a:spcAft>
                <a:spcPct val="0"/>
              </a:spcAft>
              <a:buFont typeface="Arial" charset="0"/>
              <a:buChar char="–"/>
              <a:defRPr sz="2800" kern="1200">
                <a:solidFill>
                  <a:srgbClr val="003871"/>
                </a:solidFill>
                <a:latin typeface="+mn-lt"/>
                <a:ea typeface="+mn-ea"/>
                <a:cs typeface="+mn-cs"/>
              </a:defRPr>
            </a:lvl2pPr>
            <a:lvl3pPr marL="1143000" indent="-228600" algn="l" defTabSz="457200" rtl="0" eaLnBrk="0" fontAlgn="base" hangingPunct="0">
              <a:spcBef>
                <a:spcPct val="20000"/>
              </a:spcBef>
              <a:spcAft>
                <a:spcPct val="0"/>
              </a:spcAft>
              <a:buFont typeface="Arial" charset="0"/>
              <a:buChar char="•"/>
              <a:defRPr sz="2400" kern="1200">
                <a:solidFill>
                  <a:srgbClr val="003871"/>
                </a:solidFill>
                <a:latin typeface="+mn-lt"/>
                <a:ea typeface="+mn-ea"/>
                <a:cs typeface="+mn-cs"/>
              </a:defRPr>
            </a:lvl3pPr>
            <a:lvl4pPr marL="1600200" indent="-228600" algn="l" defTabSz="457200" rtl="0" eaLnBrk="0" fontAlgn="base" hangingPunct="0">
              <a:spcBef>
                <a:spcPct val="20000"/>
              </a:spcBef>
              <a:spcAft>
                <a:spcPct val="0"/>
              </a:spcAft>
              <a:buFont typeface="Arial" charset="0"/>
              <a:buChar char="–"/>
              <a:defRPr sz="2000" kern="1200">
                <a:solidFill>
                  <a:srgbClr val="003871"/>
                </a:solidFill>
                <a:latin typeface="+mn-lt"/>
                <a:ea typeface="+mn-ea"/>
                <a:cs typeface="+mn-cs"/>
              </a:defRPr>
            </a:lvl4pPr>
            <a:lvl5pPr marL="2057400" indent="-228600" algn="l" defTabSz="457200" rtl="0" eaLnBrk="0" fontAlgn="base" hangingPunct="0">
              <a:spcBef>
                <a:spcPct val="20000"/>
              </a:spcBef>
              <a:spcAft>
                <a:spcPct val="0"/>
              </a:spcAft>
              <a:buFont typeface="Arial" charset="0"/>
              <a:buChar char="»"/>
              <a:defRPr sz="2000" kern="1200">
                <a:solidFill>
                  <a:srgbClr val="00387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eaLnBrk="1" hangingPunct="1">
              <a:lnSpc>
                <a:spcPct val="70000"/>
              </a:lnSpc>
              <a:buFontTx/>
              <a:buNone/>
            </a:pPr>
            <a:endParaRPr lang="nb-NO" sz="2800" dirty="0" smtClean="0"/>
          </a:p>
          <a:p>
            <a:pPr eaLnBrk="1" hangingPunct="1">
              <a:lnSpc>
                <a:spcPct val="70000"/>
              </a:lnSpc>
            </a:pPr>
            <a:endParaRPr lang="nb-NO" sz="2600" dirty="0" smtClean="0"/>
          </a:p>
          <a:p>
            <a:pPr eaLnBrk="1" hangingPunct="1">
              <a:lnSpc>
                <a:spcPct val="70000"/>
              </a:lnSpc>
            </a:pPr>
            <a:endParaRPr lang="nb-NO" sz="2600" dirty="0" smtClean="0"/>
          </a:p>
        </p:txBody>
      </p:sp>
      <p:sp>
        <p:nvSpPr>
          <p:cNvPr id="4" name="AutoShape 7" descr="Bildresultat för codis"/>
          <p:cNvSpPr>
            <a:spLocks noChangeAspect="1" noChangeArrowheads="1"/>
          </p:cNvSpPr>
          <p:nvPr/>
        </p:nvSpPr>
        <p:spPr bwMode="auto">
          <a:xfrm>
            <a:off x="155575" y="-144463"/>
            <a:ext cx="304800" cy="304801"/>
          </a:xfrm>
          <a:prstGeom prst="rect">
            <a:avLst/>
          </a:prstGeom>
          <a:noFill/>
          <a:extLst>
            <a:ext uri="{909E8E84-426E-40DD-AFC4-6F175D3DCCD1}">
              <a14:hiddenFill xmlns=""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nb-NO"/>
          </a:p>
        </p:txBody>
      </p:sp>
      <p:sp>
        <p:nvSpPr>
          <p:cNvPr id="9" name="Plassholder for innhold 2"/>
          <p:cNvSpPr txBox="1">
            <a:spLocks/>
          </p:cNvSpPr>
          <p:nvPr/>
        </p:nvSpPr>
        <p:spPr bwMode="auto">
          <a:xfrm>
            <a:off x="609600" y="17526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defTabSz="457200" rtl="0" eaLnBrk="0" fontAlgn="base" hangingPunct="0">
              <a:spcBef>
                <a:spcPct val="20000"/>
              </a:spcBef>
              <a:spcAft>
                <a:spcPct val="0"/>
              </a:spcAft>
              <a:buFont typeface="Arial" charset="0"/>
              <a:buChar char="•"/>
              <a:defRPr sz="3200" kern="1200">
                <a:solidFill>
                  <a:srgbClr val="003871"/>
                </a:solidFill>
                <a:latin typeface="+mn-lt"/>
                <a:ea typeface="+mn-ea"/>
                <a:cs typeface="+mn-cs"/>
              </a:defRPr>
            </a:lvl1pPr>
            <a:lvl2pPr marL="742950" indent="-285750" algn="l" defTabSz="457200" rtl="0" eaLnBrk="0" fontAlgn="base" hangingPunct="0">
              <a:spcBef>
                <a:spcPct val="20000"/>
              </a:spcBef>
              <a:spcAft>
                <a:spcPct val="0"/>
              </a:spcAft>
              <a:buFont typeface="Arial" charset="0"/>
              <a:buChar char="–"/>
              <a:defRPr sz="2800" kern="1200">
                <a:solidFill>
                  <a:srgbClr val="003871"/>
                </a:solidFill>
                <a:latin typeface="+mn-lt"/>
                <a:ea typeface="+mn-ea"/>
                <a:cs typeface="+mn-cs"/>
              </a:defRPr>
            </a:lvl2pPr>
            <a:lvl3pPr marL="1143000" indent="-228600" algn="l" defTabSz="457200" rtl="0" eaLnBrk="0" fontAlgn="base" hangingPunct="0">
              <a:spcBef>
                <a:spcPct val="20000"/>
              </a:spcBef>
              <a:spcAft>
                <a:spcPct val="0"/>
              </a:spcAft>
              <a:buFont typeface="Arial" charset="0"/>
              <a:buChar char="•"/>
              <a:defRPr sz="2400" kern="1200">
                <a:solidFill>
                  <a:srgbClr val="003871"/>
                </a:solidFill>
                <a:latin typeface="+mn-lt"/>
                <a:ea typeface="+mn-ea"/>
                <a:cs typeface="+mn-cs"/>
              </a:defRPr>
            </a:lvl3pPr>
            <a:lvl4pPr marL="1600200" indent="-228600" algn="l" defTabSz="457200" rtl="0" eaLnBrk="0" fontAlgn="base" hangingPunct="0">
              <a:spcBef>
                <a:spcPct val="20000"/>
              </a:spcBef>
              <a:spcAft>
                <a:spcPct val="0"/>
              </a:spcAft>
              <a:buFont typeface="Arial" charset="0"/>
              <a:buChar char="–"/>
              <a:defRPr sz="2000" kern="1200">
                <a:solidFill>
                  <a:srgbClr val="003871"/>
                </a:solidFill>
                <a:latin typeface="+mn-lt"/>
                <a:ea typeface="+mn-ea"/>
                <a:cs typeface="+mn-cs"/>
              </a:defRPr>
            </a:lvl4pPr>
            <a:lvl5pPr marL="2057400" indent="-228600" algn="l" defTabSz="457200" rtl="0" eaLnBrk="0" fontAlgn="base" hangingPunct="0">
              <a:spcBef>
                <a:spcPct val="20000"/>
              </a:spcBef>
              <a:spcAft>
                <a:spcPct val="0"/>
              </a:spcAft>
              <a:buFont typeface="Arial" charset="0"/>
              <a:buChar char="»"/>
              <a:defRPr sz="2000" kern="1200">
                <a:solidFill>
                  <a:srgbClr val="00387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lvl="1" eaLnBrk="1" hangingPunct="1">
              <a:lnSpc>
                <a:spcPct val="70000"/>
              </a:lnSpc>
              <a:buFont typeface="Arial" charset="0"/>
              <a:buChar char="•"/>
            </a:pPr>
            <a:endParaRPr lang="nb-NO" sz="2000" dirty="0" smtClean="0"/>
          </a:p>
          <a:p>
            <a:pPr lvl="2" eaLnBrk="1" hangingPunct="1">
              <a:lnSpc>
                <a:spcPct val="70000"/>
              </a:lnSpc>
            </a:pPr>
            <a:endParaRPr lang="nb-NO" dirty="0" smtClean="0"/>
          </a:p>
          <a:p>
            <a:pPr marL="457200" lvl="1" indent="0" eaLnBrk="1" hangingPunct="1">
              <a:lnSpc>
                <a:spcPct val="70000"/>
              </a:lnSpc>
              <a:buNone/>
            </a:pPr>
            <a:endParaRPr lang="nb-NO" sz="2000" dirty="0" smtClean="0"/>
          </a:p>
          <a:p>
            <a:pPr eaLnBrk="1" hangingPunct="1">
              <a:lnSpc>
                <a:spcPct val="70000"/>
              </a:lnSpc>
            </a:pPr>
            <a:endParaRPr lang="nb-NO" sz="2600" dirty="0" smtClean="0"/>
          </a:p>
          <a:p>
            <a:pPr eaLnBrk="1" hangingPunct="1">
              <a:lnSpc>
                <a:spcPct val="70000"/>
              </a:lnSpc>
            </a:pPr>
            <a:endParaRPr lang="nb-NO" sz="2600" dirty="0" smtClean="0"/>
          </a:p>
        </p:txBody>
      </p:sp>
      <p:sp>
        <p:nvSpPr>
          <p:cNvPr id="8" name="Plassholder for innhold 2"/>
          <p:cNvSpPr txBox="1">
            <a:spLocks/>
          </p:cNvSpPr>
          <p:nvPr/>
        </p:nvSpPr>
        <p:spPr bwMode="auto">
          <a:xfrm>
            <a:off x="762000" y="19050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defTabSz="457200" rtl="0" eaLnBrk="0" fontAlgn="base" hangingPunct="0">
              <a:spcBef>
                <a:spcPct val="20000"/>
              </a:spcBef>
              <a:spcAft>
                <a:spcPct val="0"/>
              </a:spcAft>
              <a:buFont typeface="Arial" charset="0"/>
              <a:buChar char="•"/>
              <a:defRPr sz="3200" kern="1200">
                <a:solidFill>
                  <a:srgbClr val="003871"/>
                </a:solidFill>
                <a:latin typeface="+mn-lt"/>
                <a:ea typeface="+mn-ea"/>
                <a:cs typeface="+mn-cs"/>
              </a:defRPr>
            </a:lvl1pPr>
            <a:lvl2pPr marL="742950" indent="-285750" algn="l" defTabSz="457200" rtl="0" eaLnBrk="0" fontAlgn="base" hangingPunct="0">
              <a:spcBef>
                <a:spcPct val="20000"/>
              </a:spcBef>
              <a:spcAft>
                <a:spcPct val="0"/>
              </a:spcAft>
              <a:buFont typeface="Arial" charset="0"/>
              <a:buChar char="–"/>
              <a:defRPr sz="2800" kern="1200">
                <a:solidFill>
                  <a:srgbClr val="003871"/>
                </a:solidFill>
                <a:latin typeface="+mn-lt"/>
                <a:ea typeface="+mn-ea"/>
                <a:cs typeface="+mn-cs"/>
              </a:defRPr>
            </a:lvl2pPr>
            <a:lvl3pPr marL="1143000" indent="-228600" algn="l" defTabSz="457200" rtl="0" eaLnBrk="0" fontAlgn="base" hangingPunct="0">
              <a:spcBef>
                <a:spcPct val="20000"/>
              </a:spcBef>
              <a:spcAft>
                <a:spcPct val="0"/>
              </a:spcAft>
              <a:buFont typeface="Arial" charset="0"/>
              <a:buChar char="•"/>
              <a:defRPr sz="2400" kern="1200">
                <a:solidFill>
                  <a:srgbClr val="003871"/>
                </a:solidFill>
                <a:latin typeface="+mn-lt"/>
                <a:ea typeface="+mn-ea"/>
                <a:cs typeface="+mn-cs"/>
              </a:defRPr>
            </a:lvl3pPr>
            <a:lvl4pPr marL="1600200" indent="-228600" algn="l" defTabSz="457200" rtl="0" eaLnBrk="0" fontAlgn="base" hangingPunct="0">
              <a:spcBef>
                <a:spcPct val="20000"/>
              </a:spcBef>
              <a:spcAft>
                <a:spcPct val="0"/>
              </a:spcAft>
              <a:buFont typeface="Arial" charset="0"/>
              <a:buChar char="–"/>
              <a:defRPr sz="2000" kern="1200">
                <a:solidFill>
                  <a:srgbClr val="003871"/>
                </a:solidFill>
                <a:latin typeface="+mn-lt"/>
                <a:ea typeface="+mn-ea"/>
                <a:cs typeface="+mn-cs"/>
              </a:defRPr>
            </a:lvl4pPr>
            <a:lvl5pPr marL="2057400" indent="-228600" algn="l" defTabSz="457200" rtl="0" eaLnBrk="0" fontAlgn="base" hangingPunct="0">
              <a:spcBef>
                <a:spcPct val="20000"/>
              </a:spcBef>
              <a:spcAft>
                <a:spcPct val="0"/>
              </a:spcAft>
              <a:buFont typeface="Arial" charset="0"/>
              <a:buChar char="»"/>
              <a:defRPr sz="2000" kern="1200">
                <a:solidFill>
                  <a:srgbClr val="00387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eaLnBrk="1" hangingPunct="1">
              <a:lnSpc>
                <a:spcPct val="70000"/>
              </a:lnSpc>
              <a:buFontTx/>
              <a:buNone/>
            </a:pPr>
            <a:endParaRPr lang="nb-NO" sz="2800" dirty="0" smtClean="0"/>
          </a:p>
          <a:p>
            <a:pPr lvl="1" eaLnBrk="1" hangingPunct="1">
              <a:lnSpc>
                <a:spcPct val="70000"/>
              </a:lnSpc>
              <a:buNone/>
            </a:pPr>
            <a:endParaRPr lang="nb-NO" sz="2000" dirty="0" smtClean="0"/>
          </a:p>
          <a:p>
            <a:pPr lvl="2" eaLnBrk="1" hangingPunct="1">
              <a:lnSpc>
                <a:spcPct val="70000"/>
              </a:lnSpc>
            </a:pPr>
            <a:endParaRPr lang="nb-NO" dirty="0" smtClean="0"/>
          </a:p>
          <a:p>
            <a:pPr marL="457200" lvl="1" indent="0" eaLnBrk="1" hangingPunct="1">
              <a:lnSpc>
                <a:spcPct val="70000"/>
              </a:lnSpc>
              <a:buNone/>
            </a:pPr>
            <a:endParaRPr lang="nb-NO" sz="2000" dirty="0" smtClean="0"/>
          </a:p>
          <a:p>
            <a:pPr eaLnBrk="1" hangingPunct="1">
              <a:lnSpc>
                <a:spcPct val="70000"/>
              </a:lnSpc>
            </a:pPr>
            <a:endParaRPr lang="nb-NO" sz="2600" dirty="0" smtClean="0"/>
          </a:p>
          <a:p>
            <a:pPr eaLnBrk="1" hangingPunct="1">
              <a:lnSpc>
                <a:spcPct val="70000"/>
              </a:lnSpc>
            </a:pPr>
            <a:endParaRPr lang="nb-NO" sz="2600" dirty="0" smtClean="0"/>
          </a:p>
        </p:txBody>
      </p:sp>
      <p:pic>
        <p:nvPicPr>
          <p:cNvPr id="210947" name="Picture 3"/>
          <p:cNvPicPr>
            <a:picLocks noChangeAspect="1" noChangeArrowheads="1"/>
          </p:cNvPicPr>
          <p:nvPr/>
        </p:nvPicPr>
        <p:blipFill>
          <a:blip r:embed="rId5"/>
          <a:srcRect/>
          <a:stretch>
            <a:fillRect/>
          </a:stretch>
        </p:blipFill>
        <p:spPr bwMode="auto">
          <a:xfrm>
            <a:off x="989013" y="1600201"/>
            <a:ext cx="4878387" cy="4763602"/>
          </a:xfrm>
          <a:prstGeom prst="rect">
            <a:avLst/>
          </a:prstGeom>
          <a:noFill/>
          <a:ln w="9525">
            <a:noFill/>
            <a:miter lim="800000"/>
            <a:headEnd/>
            <a:tailEnd/>
          </a:ln>
        </p:spPr>
      </p:pic>
    </p:spTree>
    <p:extLst>
      <p:ext uri="{BB962C8B-B14F-4D97-AF65-F5344CB8AC3E}">
        <p14:creationId xmlns="" xmlns:p14="http://schemas.microsoft.com/office/powerpoint/2010/main" val="390896336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Tittel 1"/>
          <p:cNvSpPr>
            <a:spLocks noGrp="1"/>
          </p:cNvSpPr>
          <p:nvPr>
            <p:ph type="title"/>
          </p:nvPr>
        </p:nvSpPr>
        <p:spPr/>
        <p:txBody>
          <a:bodyPr/>
          <a:lstStyle/>
          <a:p>
            <a:pPr algn="l" eaLnBrk="1" hangingPunct="1">
              <a:defRPr/>
            </a:pPr>
            <a:r>
              <a:rPr lang="nb-NO" sz="4000" dirty="0" smtClean="0">
                <a:solidFill>
                  <a:schemeClr val="accent5">
                    <a:lumMod val="75000"/>
                  </a:schemeClr>
                </a:solidFill>
              </a:rPr>
              <a:t>Paper challenge – Part 2</a:t>
            </a:r>
          </a:p>
        </p:txBody>
      </p:sp>
      <p:sp>
        <p:nvSpPr>
          <p:cNvPr id="36866" name="Plassholder for innhold 2"/>
          <p:cNvSpPr>
            <a:spLocks noGrp="1"/>
          </p:cNvSpPr>
          <p:nvPr>
            <p:ph idx="1"/>
          </p:nvPr>
        </p:nvSpPr>
        <p:spPr>
          <a:xfrm>
            <a:off x="450850" y="1822450"/>
            <a:ext cx="8229600" cy="4525963"/>
          </a:xfrm>
        </p:spPr>
        <p:txBody>
          <a:bodyPr/>
          <a:lstStyle/>
          <a:p>
            <a:pPr marL="0" indent="0" eaLnBrk="1" hangingPunct="1">
              <a:lnSpc>
                <a:spcPct val="90000"/>
              </a:lnSpc>
              <a:buNone/>
            </a:pPr>
            <a:endParaRPr lang="nb-NO" sz="2400" dirty="0"/>
          </a:p>
          <a:p>
            <a:pPr marL="0" indent="0" eaLnBrk="1" hangingPunct="1">
              <a:buNone/>
            </a:pPr>
            <a:endParaRPr lang="nb-NO" dirty="0" smtClean="0"/>
          </a:p>
        </p:txBody>
      </p:sp>
      <p:graphicFrame>
        <p:nvGraphicFramePr>
          <p:cNvPr id="3" name="Objekt 2"/>
          <p:cNvGraphicFramePr>
            <a:graphicFrameLocks noChangeAspect="1"/>
          </p:cNvGraphicFramePr>
          <p:nvPr>
            <p:extLst>
              <p:ext uri="{D42A27DB-BD31-4B8C-83A1-F6EECF244321}">
                <p14:modId xmlns="" xmlns:p14="http://schemas.microsoft.com/office/powerpoint/2010/main" val="3451436975"/>
              </p:ext>
            </p:extLst>
          </p:nvPr>
        </p:nvGraphicFramePr>
        <p:xfrm>
          <a:off x="7386004" y="274638"/>
          <a:ext cx="1565076" cy="1105853"/>
        </p:xfrm>
        <a:graphic>
          <a:graphicData uri="http://schemas.openxmlformats.org/presentationml/2006/ole">
            <p:oleObj spid="_x0000_s212994" name="Acrobat Document" r:id="rId4" imgW="10688040" imgH="7556400" progId="AcroExch.Document.11">
              <p:embed/>
            </p:oleObj>
          </a:graphicData>
        </a:graphic>
      </p:graphicFrame>
      <p:sp>
        <p:nvSpPr>
          <p:cNvPr id="7" name="Plassholder for innhold 2"/>
          <p:cNvSpPr txBox="1">
            <a:spLocks/>
          </p:cNvSpPr>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defTabSz="457200" rtl="0" eaLnBrk="0" fontAlgn="base" hangingPunct="0">
              <a:spcBef>
                <a:spcPct val="20000"/>
              </a:spcBef>
              <a:spcAft>
                <a:spcPct val="0"/>
              </a:spcAft>
              <a:buFont typeface="Arial" charset="0"/>
              <a:buChar char="•"/>
              <a:defRPr sz="3200" kern="1200">
                <a:solidFill>
                  <a:srgbClr val="003871"/>
                </a:solidFill>
                <a:latin typeface="+mn-lt"/>
                <a:ea typeface="+mn-ea"/>
                <a:cs typeface="+mn-cs"/>
              </a:defRPr>
            </a:lvl1pPr>
            <a:lvl2pPr marL="742950" indent="-285750" algn="l" defTabSz="457200" rtl="0" eaLnBrk="0" fontAlgn="base" hangingPunct="0">
              <a:spcBef>
                <a:spcPct val="20000"/>
              </a:spcBef>
              <a:spcAft>
                <a:spcPct val="0"/>
              </a:spcAft>
              <a:buFont typeface="Arial" charset="0"/>
              <a:buChar char="–"/>
              <a:defRPr sz="2800" kern="1200">
                <a:solidFill>
                  <a:srgbClr val="003871"/>
                </a:solidFill>
                <a:latin typeface="+mn-lt"/>
                <a:ea typeface="+mn-ea"/>
                <a:cs typeface="+mn-cs"/>
              </a:defRPr>
            </a:lvl2pPr>
            <a:lvl3pPr marL="1143000" indent="-228600" algn="l" defTabSz="457200" rtl="0" eaLnBrk="0" fontAlgn="base" hangingPunct="0">
              <a:spcBef>
                <a:spcPct val="20000"/>
              </a:spcBef>
              <a:spcAft>
                <a:spcPct val="0"/>
              </a:spcAft>
              <a:buFont typeface="Arial" charset="0"/>
              <a:buChar char="•"/>
              <a:defRPr sz="2400" kern="1200">
                <a:solidFill>
                  <a:srgbClr val="003871"/>
                </a:solidFill>
                <a:latin typeface="+mn-lt"/>
                <a:ea typeface="+mn-ea"/>
                <a:cs typeface="+mn-cs"/>
              </a:defRPr>
            </a:lvl3pPr>
            <a:lvl4pPr marL="1600200" indent="-228600" algn="l" defTabSz="457200" rtl="0" eaLnBrk="0" fontAlgn="base" hangingPunct="0">
              <a:spcBef>
                <a:spcPct val="20000"/>
              </a:spcBef>
              <a:spcAft>
                <a:spcPct val="0"/>
              </a:spcAft>
              <a:buFont typeface="Arial" charset="0"/>
              <a:buChar char="–"/>
              <a:defRPr sz="2000" kern="1200">
                <a:solidFill>
                  <a:srgbClr val="003871"/>
                </a:solidFill>
                <a:latin typeface="+mn-lt"/>
                <a:ea typeface="+mn-ea"/>
                <a:cs typeface="+mn-cs"/>
              </a:defRPr>
            </a:lvl4pPr>
            <a:lvl5pPr marL="2057400" indent="-228600" algn="l" defTabSz="457200" rtl="0" eaLnBrk="0" fontAlgn="base" hangingPunct="0">
              <a:spcBef>
                <a:spcPct val="20000"/>
              </a:spcBef>
              <a:spcAft>
                <a:spcPct val="0"/>
              </a:spcAft>
              <a:buFont typeface="Arial" charset="0"/>
              <a:buChar char="»"/>
              <a:defRPr sz="2000" kern="1200">
                <a:solidFill>
                  <a:srgbClr val="00387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eaLnBrk="1" hangingPunct="1">
              <a:lnSpc>
                <a:spcPct val="70000"/>
              </a:lnSpc>
              <a:buFontTx/>
              <a:buNone/>
            </a:pPr>
            <a:endParaRPr lang="nb-NO" sz="2800" dirty="0" smtClean="0"/>
          </a:p>
          <a:p>
            <a:pPr eaLnBrk="1" hangingPunct="1">
              <a:lnSpc>
                <a:spcPct val="70000"/>
              </a:lnSpc>
            </a:pPr>
            <a:endParaRPr lang="nb-NO" sz="2600" dirty="0" smtClean="0"/>
          </a:p>
          <a:p>
            <a:pPr eaLnBrk="1" hangingPunct="1">
              <a:lnSpc>
                <a:spcPct val="70000"/>
              </a:lnSpc>
            </a:pPr>
            <a:endParaRPr lang="nb-NO" sz="2600" dirty="0" smtClean="0"/>
          </a:p>
        </p:txBody>
      </p:sp>
      <p:sp>
        <p:nvSpPr>
          <p:cNvPr id="4" name="AutoShape 7" descr="Bildresultat för codis"/>
          <p:cNvSpPr>
            <a:spLocks noChangeAspect="1" noChangeArrowheads="1"/>
          </p:cNvSpPr>
          <p:nvPr/>
        </p:nvSpPr>
        <p:spPr bwMode="auto">
          <a:xfrm>
            <a:off x="155575" y="-144463"/>
            <a:ext cx="304800" cy="304801"/>
          </a:xfrm>
          <a:prstGeom prst="rect">
            <a:avLst/>
          </a:prstGeom>
          <a:noFill/>
          <a:extLst>
            <a:ext uri="{909E8E84-426E-40DD-AFC4-6F175D3DCCD1}">
              <a14:hiddenFill xmlns=""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nb-NO"/>
          </a:p>
        </p:txBody>
      </p:sp>
      <p:sp>
        <p:nvSpPr>
          <p:cNvPr id="9" name="Plassholder for innhold 2"/>
          <p:cNvSpPr txBox="1">
            <a:spLocks/>
          </p:cNvSpPr>
          <p:nvPr/>
        </p:nvSpPr>
        <p:spPr bwMode="auto">
          <a:xfrm>
            <a:off x="609600" y="17526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defTabSz="457200" rtl="0" eaLnBrk="0" fontAlgn="base" hangingPunct="0">
              <a:spcBef>
                <a:spcPct val="20000"/>
              </a:spcBef>
              <a:spcAft>
                <a:spcPct val="0"/>
              </a:spcAft>
              <a:buFont typeface="Arial" charset="0"/>
              <a:buChar char="•"/>
              <a:defRPr sz="3200" kern="1200">
                <a:solidFill>
                  <a:srgbClr val="003871"/>
                </a:solidFill>
                <a:latin typeface="+mn-lt"/>
                <a:ea typeface="+mn-ea"/>
                <a:cs typeface="+mn-cs"/>
              </a:defRPr>
            </a:lvl1pPr>
            <a:lvl2pPr marL="742950" indent="-285750" algn="l" defTabSz="457200" rtl="0" eaLnBrk="0" fontAlgn="base" hangingPunct="0">
              <a:spcBef>
                <a:spcPct val="20000"/>
              </a:spcBef>
              <a:spcAft>
                <a:spcPct val="0"/>
              </a:spcAft>
              <a:buFont typeface="Arial" charset="0"/>
              <a:buChar char="–"/>
              <a:defRPr sz="2800" kern="1200">
                <a:solidFill>
                  <a:srgbClr val="003871"/>
                </a:solidFill>
                <a:latin typeface="+mn-lt"/>
                <a:ea typeface="+mn-ea"/>
                <a:cs typeface="+mn-cs"/>
              </a:defRPr>
            </a:lvl2pPr>
            <a:lvl3pPr marL="1143000" indent="-228600" algn="l" defTabSz="457200" rtl="0" eaLnBrk="0" fontAlgn="base" hangingPunct="0">
              <a:spcBef>
                <a:spcPct val="20000"/>
              </a:spcBef>
              <a:spcAft>
                <a:spcPct val="0"/>
              </a:spcAft>
              <a:buFont typeface="Arial" charset="0"/>
              <a:buChar char="•"/>
              <a:defRPr sz="2400" kern="1200">
                <a:solidFill>
                  <a:srgbClr val="003871"/>
                </a:solidFill>
                <a:latin typeface="+mn-lt"/>
                <a:ea typeface="+mn-ea"/>
                <a:cs typeface="+mn-cs"/>
              </a:defRPr>
            </a:lvl3pPr>
            <a:lvl4pPr marL="1600200" indent="-228600" algn="l" defTabSz="457200" rtl="0" eaLnBrk="0" fontAlgn="base" hangingPunct="0">
              <a:spcBef>
                <a:spcPct val="20000"/>
              </a:spcBef>
              <a:spcAft>
                <a:spcPct val="0"/>
              </a:spcAft>
              <a:buFont typeface="Arial" charset="0"/>
              <a:buChar char="–"/>
              <a:defRPr sz="2000" kern="1200">
                <a:solidFill>
                  <a:srgbClr val="003871"/>
                </a:solidFill>
                <a:latin typeface="+mn-lt"/>
                <a:ea typeface="+mn-ea"/>
                <a:cs typeface="+mn-cs"/>
              </a:defRPr>
            </a:lvl4pPr>
            <a:lvl5pPr marL="2057400" indent="-228600" algn="l" defTabSz="457200" rtl="0" eaLnBrk="0" fontAlgn="base" hangingPunct="0">
              <a:spcBef>
                <a:spcPct val="20000"/>
              </a:spcBef>
              <a:spcAft>
                <a:spcPct val="0"/>
              </a:spcAft>
              <a:buFont typeface="Arial" charset="0"/>
              <a:buChar char="»"/>
              <a:defRPr sz="2000" kern="1200">
                <a:solidFill>
                  <a:srgbClr val="00387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lvl="1" eaLnBrk="1" hangingPunct="1">
              <a:lnSpc>
                <a:spcPct val="70000"/>
              </a:lnSpc>
              <a:buFont typeface="Arial" charset="0"/>
              <a:buChar char="•"/>
            </a:pPr>
            <a:endParaRPr lang="nb-NO" sz="2000" dirty="0" smtClean="0"/>
          </a:p>
          <a:p>
            <a:pPr lvl="2" eaLnBrk="1" hangingPunct="1">
              <a:lnSpc>
                <a:spcPct val="70000"/>
              </a:lnSpc>
            </a:pPr>
            <a:endParaRPr lang="nb-NO" dirty="0" smtClean="0"/>
          </a:p>
          <a:p>
            <a:pPr marL="457200" lvl="1" indent="0" eaLnBrk="1" hangingPunct="1">
              <a:lnSpc>
                <a:spcPct val="70000"/>
              </a:lnSpc>
              <a:buNone/>
            </a:pPr>
            <a:endParaRPr lang="nb-NO" sz="2000" dirty="0" smtClean="0"/>
          </a:p>
          <a:p>
            <a:pPr eaLnBrk="1" hangingPunct="1">
              <a:lnSpc>
                <a:spcPct val="70000"/>
              </a:lnSpc>
            </a:pPr>
            <a:endParaRPr lang="nb-NO" sz="2600" dirty="0" smtClean="0"/>
          </a:p>
          <a:p>
            <a:pPr eaLnBrk="1" hangingPunct="1">
              <a:lnSpc>
                <a:spcPct val="70000"/>
              </a:lnSpc>
            </a:pPr>
            <a:endParaRPr lang="nb-NO" sz="2600" dirty="0" smtClean="0"/>
          </a:p>
        </p:txBody>
      </p:sp>
      <p:sp>
        <p:nvSpPr>
          <p:cNvPr id="8" name="Plassholder for innhold 2"/>
          <p:cNvSpPr txBox="1">
            <a:spLocks/>
          </p:cNvSpPr>
          <p:nvPr/>
        </p:nvSpPr>
        <p:spPr bwMode="auto">
          <a:xfrm>
            <a:off x="762000" y="19050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defTabSz="457200" rtl="0" eaLnBrk="0" fontAlgn="base" hangingPunct="0">
              <a:spcBef>
                <a:spcPct val="20000"/>
              </a:spcBef>
              <a:spcAft>
                <a:spcPct val="0"/>
              </a:spcAft>
              <a:buFont typeface="Arial" charset="0"/>
              <a:buChar char="•"/>
              <a:defRPr sz="3200" kern="1200">
                <a:solidFill>
                  <a:srgbClr val="003871"/>
                </a:solidFill>
                <a:latin typeface="+mn-lt"/>
                <a:ea typeface="+mn-ea"/>
                <a:cs typeface="+mn-cs"/>
              </a:defRPr>
            </a:lvl1pPr>
            <a:lvl2pPr marL="742950" indent="-285750" algn="l" defTabSz="457200" rtl="0" eaLnBrk="0" fontAlgn="base" hangingPunct="0">
              <a:spcBef>
                <a:spcPct val="20000"/>
              </a:spcBef>
              <a:spcAft>
                <a:spcPct val="0"/>
              </a:spcAft>
              <a:buFont typeface="Arial" charset="0"/>
              <a:buChar char="–"/>
              <a:defRPr sz="2800" kern="1200">
                <a:solidFill>
                  <a:srgbClr val="003871"/>
                </a:solidFill>
                <a:latin typeface="+mn-lt"/>
                <a:ea typeface="+mn-ea"/>
                <a:cs typeface="+mn-cs"/>
              </a:defRPr>
            </a:lvl2pPr>
            <a:lvl3pPr marL="1143000" indent="-228600" algn="l" defTabSz="457200" rtl="0" eaLnBrk="0" fontAlgn="base" hangingPunct="0">
              <a:spcBef>
                <a:spcPct val="20000"/>
              </a:spcBef>
              <a:spcAft>
                <a:spcPct val="0"/>
              </a:spcAft>
              <a:buFont typeface="Arial" charset="0"/>
              <a:buChar char="•"/>
              <a:defRPr sz="2400" kern="1200">
                <a:solidFill>
                  <a:srgbClr val="003871"/>
                </a:solidFill>
                <a:latin typeface="+mn-lt"/>
                <a:ea typeface="+mn-ea"/>
                <a:cs typeface="+mn-cs"/>
              </a:defRPr>
            </a:lvl3pPr>
            <a:lvl4pPr marL="1600200" indent="-228600" algn="l" defTabSz="457200" rtl="0" eaLnBrk="0" fontAlgn="base" hangingPunct="0">
              <a:spcBef>
                <a:spcPct val="20000"/>
              </a:spcBef>
              <a:spcAft>
                <a:spcPct val="0"/>
              </a:spcAft>
              <a:buFont typeface="Arial" charset="0"/>
              <a:buChar char="–"/>
              <a:defRPr sz="2000" kern="1200">
                <a:solidFill>
                  <a:srgbClr val="003871"/>
                </a:solidFill>
                <a:latin typeface="+mn-lt"/>
                <a:ea typeface="+mn-ea"/>
                <a:cs typeface="+mn-cs"/>
              </a:defRPr>
            </a:lvl4pPr>
            <a:lvl5pPr marL="2057400" indent="-228600" algn="l" defTabSz="457200" rtl="0" eaLnBrk="0" fontAlgn="base" hangingPunct="0">
              <a:spcBef>
                <a:spcPct val="20000"/>
              </a:spcBef>
              <a:spcAft>
                <a:spcPct val="0"/>
              </a:spcAft>
              <a:buFont typeface="Arial" charset="0"/>
              <a:buChar char="»"/>
              <a:defRPr sz="2000" kern="1200">
                <a:solidFill>
                  <a:srgbClr val="00387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eaLnBrk="1" hangingPunct="1">
              <a:lnSpc>
                <a:spcPct val="70000"/>
              </a:lnSpc>
              <a:buFontTx/>
              <a:buNone/>
            </a:pPr>
            <a:endParaRPr lang="nb-NO" sz="2800" dirty="0" smtClean="0"/>
          </a:p>
          <a:p>
            <a:pPr lvl="1" eaLnBrk="1" hangingPunct="1">
              <a:lnSpc>
                <a:spcPct val="70000"/>
              </a:lnSpc>
              <a:buNone/>
            </a:pPr>
            <a:endParaRPr lang="nb-NO" sz="2000" dirty="0" smtClean="0"/>
          </a:p>
          <a:p>
            <a:pPr lvl="2" eaLnBrk="1" hangingPunct="1">
              <a:lnSpc>
                <a:spcPct val="70000"/>
              </a:lnSpc>
            </a:pPr>
            <a:endParaRPr lang="nb-NO" dirty="0" smtClean="0"/>
          </a:p>
          <a:p>
            <a:pPr marL="457200" lvl="1" indent="0" eaLnBrk="1" hangingPunct="1">
              <a:lnSpc>
                <a:spcPct val="70000"/>
              </a:lnSpc>
              <a:buNone/>
            </a:pPr>
            <a:endParaRPr lang="nb-NO" sz="2000" dirty="0" smtClean="0"/>
          </a:p>
          <a:p>
            <a:pPr eaLnBrk="1" hangingPunct="1">
              <a:lnSpc>
                <a:spcPct val="70000"/>
              </a:lnSpc>
            </a:pPr>
            <a:endParaRPr lang="nb-NO" sz="2600" dirty="0" smtClean="0"/>
          </a:p>
          <a:p>
            <a:pPr eaLnBrk="1" hangingPunct="1">
              <a:lnSpc>
                <a:spcPct val="70000"/>
              </a:lnSpc>
            </a:pPr>
            <a:endParaRPr lang="nb-NO" sz="2600" dirty="0" smtClean="0"/>
          </a:p>
        </p:txBody>
      </p:sp>
      <p:sp>
        <p:nvSpPr>
          <p:cNvPr id="11" name="Plassholder for innhold 2"/>
          <p:cNvSpPr txBox="1">
            <a:spLocks/>
          </p:cNvSpPr>
          <p:nvPr/>
        </p:nvSpPr>
        <p:spPr bwMode="auto">
          <a:xfrm>
            <a:off x="609600" y="17526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defTabSz="457200" rtl="0" eaLnBrk="0" fontAlgn="base" hangingPunct="0">
              <a:spcBef>
                <a:spcPct val="20000"/>
              </a:spcBef>
              <a:spcAft>
                <a:spcPct val="0"/>
              </a:spcAft>
              <a:buFont typeface="Arial" charset="0"/>
              <a:buChar char="•"/>
              <a:defRPr sz="3200" kern="1200">
                <a:solidFill>
                  <a:srgbClr val="003871"/>
                </a:solidFill>
                <a:latin typeface="+mn-lt"/>
                <a:ea typeface="+mn-ea"/>
                <a:cs typeface="+mn-cs"/>
              </a:defRPr>
            </a:lvl1pPr>
            <a:lvl2pPr marL="742950" indent="-285750" algn="l" defTabSz="457200" rtl="0" eaLnBrk="0" fontAlgn="base" hangingPunct="0">
              <a:spcBef>
                <a:spcPct val="20000"/>
              </a:spcBef>
              <a:spcAft>
                <a:spcPct val="0"/>
              </a:spcAft>
              <a:buFont typeface="Arial" charset="0"/>
              <a:buChar char="–"/>
              <a:defRPr sz="2800" kern="1200">
                <a:solidFill>
                  <a:srgbClr val="003871"/>
                </a:solidFill>
                <a:latin typeface="+mn-lt"/>
                <a:ea typeface="+mn-ea"/>
                <a:cs typeface="+mn-cs"/>
              </a:defRPr>
            </a:lvl2pPr>
            <a:lvl3pPr marL="1143000" indent="-228600" algn="l" defTabSz="457200" rtl="0" eaLnBrk="0" fontAlgn="base" hangingPunct="0">
              <a:spcBef>
                <a:spcPct val="20000"/>
              </a:spcBef>
              <a:spcAft>
                <a:spcPct val="0"/>
              </a:spcAft>
              <a:buFont typeface="Arial" charset="0"/>
              <a:buChar char="•"/>
              <a:defRPr sz="2400" kern="1200">
                <a:solidFill>
                  <a:srgbClr val="003871"/>
                </a:solidFill>
                <a:latin typeface="+mn-lt"/>
                <a:ea typeface="+mn-ea"/>
                <a:cs typeface="+mn-cs"/>
              </a:defRPr>
            </a:lvl3pPr>
            <a:lvl4pPr marL="1600200" indent="-228600" algn="l" defTabSz="457200" rtl="0" eaLnBrk="0" fontAlgn="base" hangingPunct="0">
              <a:spcBef>
                <a:spcPct val="20000"/>
              </a:spcBef>
              <a:spcAft>
                <a:spcPct val="0"/>
              </a:spcAft>
              <a:buFont typeface="Arial" charset="0"/>
              <a:buChar char="–"/>
              <a:defRPr sz="2000" kern="1200">
                <a:solidFill>
                  <a:srgbClr val="003871"/>
                </a:solidFill>
                <a:latin typeface="+mn-lt"/>
                <a:ea typeface="+mn-ea"/>
                <a:cs typeface="+mn-cs"/>
              </a:defRPr>
            </a:lvl4pPr>
            <a:lvl5pPr marL="2057400" indent="-228600" algn="l" defTabSz="457200" rtl="0" eaLnBrk="0" fontAlgn="base" hangingPunct="0">
              <a:spcBef>
                <a:spcPct val="20000"/>
              </a:spcBef>
              <a:spcAft>
                <a:spcPct val="0"/>
              </a:spcAft>
              <a:buFont typeface="Arial" charset="0"/>
              <a:buChar char="»"/>
              <a:defRPr sz="2000" kern="1200">
                <a:solidFill>
                  <a:srgbClr val="00387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eaLnBrk="1" hangingPunct="1">
              <a:lnSpc>
                <a:spcPct val="70000"/>
              </a:lnSpc>
              <a:buFontTx/>
              <a:buNone/>
            </a:pPr>
            <a:endParaRPr lang="nb-NO" sz="2800" dirty="0" smtClean="0"/>
          </a:p>
          <a:p>
            <a:pPr lvl="1" eaLnBrk="1" hangingPunct="1">
              <a:lnSpc>
                <a:spcPct val="70000"/>
              </a:lnSpc>
              <a:buFont typeface="Arial" charset="0"/>
              <a:buChar char="•"/>
            </a:pPr>
            <a:r>
              <a:rPr lang="nb-NO" sz="2400" dirty="0" smtClean="0"/>
              <a:t>LR should be the same as in Part 1</a:t>
            </a:r>
          </a:p>
          <a:p>
            <a:pPr lvl="2" eaLnBrk="1" hangingPunct="1">
              <a:lnSpc>
                <a:spcPct val="70000"/>
              </a:lnSpc>
            </a:pPr>
            <a:r>
              <a:rPr lang="nb-NO" sz="2000" dirty="0" smtClean="0"/>
              <a:t>Slightly different due to mutations</a:t>
            </a:r>
          </a:p>
          <a:p>
            <a:pPr lvl="2" eaLnBrk="1" hangingPunct="1">
              <a:lnSpc>
                <a:spcPct val="70000"/>
              </a:lnSpc>
            </a:pPr>
            <a:r>
              <a:rPr lang="nb-NO" sz="2000" dirty="0" smtClean="0"/>
              <a:t>Subpopulations not considered</a:t>
            </a:r>
          </a:p>
          <a:p>
            <a:pPr lvl="1" eaLnBrk="1" hangingPunct="1">
              <a:lnSpc>
                <a:spcPct val="70000"/>
              </a:lnSpc>
              <a:buFont typeface="Arial" charset="0"/>
              <a:buChar char="•"/>
            </a:pPr>
            <a:r>
              <a:rPr lang="nb-NO" sz="2400" dirty="0" smtClean="0"/>
              <a:t>Deviating results</a:t>
            </a:r>
          </a:p>
          <a:p>
            <a:pPr lvl="2" eaLnBrk="1" hangingPunct="1">
              <a:lnSpc>
                <a:spcPct val="70000"/>
              </a:lnSpc>
            </a:pPr>
            <a:r>
              <a:rPr lang="nb-NO" sz="2000" dirty="0" smtClean="0"/>
              <a:t>Three labs got the same deviating results</a:t>
            </a:r>
          </a:p>
          <a:p>
            <a:pPr lvl="2" eaLnBrk="1" hangingPunct="1">
              <a:lnSpc>
                <a:spcPct val="70000"/>
              </a:lnSpc>
            </a:pPr>
            <a:r>
              <a:rPr lang="nb-NO" sz="2000" dirty="0" smtClean="0"/>
              <a:t>Only for some markers</a:t>
            </a:r>
          </a:p>
          <a:p>
            <a:pPr lvl="2" eaLnBrk="1" hangingPunct="1">
              <a:lnSpc>
                <a:spcPct val="70000"/>
              </a:lnSpc>
            </a:pPr>
            <a:r>
              <a:rPr lang="nb-NO" sz="2000" dirty="0" smtClean="0"/>
              <a:t>In house software/manual/Excel</a:t>
            </a:r>
          </a:p>
          <a:p>
            <a:pPr lvl="2" eaLnBrk="1" hangingPunct="1">
              <a:lnSpc>
                <a:spcPct val="70000"/>
              </a:lnSpc>
            </a:pPr>
            <a:endParaRPr lang="nb-NO" sz="2000" dirty="0" smtClean="0"/>
          </a:p>
          <a:p>
            <a:pPr lvl="1" eaLnBrk="1" hangingPunct="1">
              <a:lnSpc>
                <a:spcPct val="70000"/>
              </a:lnSpc>
              <a:buNone/>
            </a:pPr>
            <a:endParaRPr lang="nb-NO" dirty="0" smtClean="0"/>
          </a:p>
          <a:p>
            <a:pPr lvl="1" eaLnBrk="1" hangingPunct="1">
              <a:lnSpc>
                <a:spcPct val="70000"/>
              </a:lnSpc>
              <a:buFont typeface="Arial" charset="0"/>
              <a:buChar char="•"/>
            </a:pPr>
            <a:endParaRPr lang="nb-NO" sz="2000" dirty="0" smtClean="0"/>
          </a:p>
          <a:p>
            <a:pPr lvl="2" eaLnBrk="1" hangingPunct="1">
              <a:lnSpc>
                <a:spcPct val="70000"/>
              </a:lnSpc>
            </a:pPr>
            <a:endParaRPr lang="nb-NO" dirty="0" smtClean="0"/>
          </a:p>
          <a:p>
            <a:pPr marL="457200" lvl="1" indent="0" eaLnBrk="1" hangingPunct="1">
              <a:lnSpc>
                <a:spcPct val="70000"/>
              </a:lnSpc>
              <a:buNone/>
            </a:pPr>
            <a:endParaRPr lang="nb-NO" sz="2000" dirty="0" smtClean="0"/>
          </a:p>
          <a:p>
            <a:pPr eaLnBrk="1" hangingPunct="1">
              <a:lnSpc>
                <a:spcPct val="70000"/>
              </a:lnSpc>
            </a:pPr>
            <a:endParaRPr lang="nb-NO" sz="2600" dirty="0" smtClean="0"/>
          </a:p>
          <a:p>
            <a:pPr eaLnBrk="1" hangingPunct="1">
              <a:lnSpc>
                <a:spcPct val="70000"/>
              </a:lnSpc>
            </a:pPr>
            <a:endParaRPr lang="nb-NO" sz="2600" dirty="0" smtClean="0"/>
          </a:p>
        </p:txBody>
      </p:sp>
      <p:pic>
        <p:nvPicPr>
          <p:cNvPr id="212995" name="Picture 3"/>
          <p:cNvPicPr>
            <a:picLocks noChangeAspect="1" noChangeArrowheads="1"/>
          </p:cNvPicPr>
          <p:nvPr/>
        </p:nvPicPr>
        <p:blipFill>
          <a:blip r:embed="rId5"/>
          <a:srcRect/>
          <a:stretch>
            <a:fillRect/>
          </a:stretch>
        </p:blipFill>
        <p:spPr bwMode="auto">
          <a:xfrm>
            <a:off x="6165850" y="2230438"/>
            <a:ext cx="2590800" cy="4048125"/>
          </a:xfrm>
          <a:prstGeom prst="rect">
            <a:avLst/>
          </a:prstGeom>
          <a:noFill/>
          <a:ln w="9525">
            <a:noFill/>
            <a:miter lim="800000"/>
            <a:headEnd/>
            <a:tailEnd/>
          </a:ln>
        </p:spPr>
      </p:pic>
    </p:spTree>
    <p:extLst>
      <p:ext uri="{BB962C8B-B14F-4D97-AF65-F5344CB8AC3E}">
        <p14:creationId xmlns="" xmlns:p14="http://schemas.microsoft.com/office/powerpoint/2010/main" val="39089633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1">
                                            <p:txEl>
                                              <p:pRg st="1" end="1"/>
                                            </p:txEl>
                                          </p:spTgt>
                                        </p:tgtEl>
                                        <p:attrNameLst>
                                          <p:attrName>style.visibility</p:attrName>
                                        </p:attrNameLst>
                                      </p:cBhvr>
                                      <p:to>
                                        <p:strVal val="visible"/>
                                      </p:to>
                                    </p:set>
                                    <p:animEffect transition="in" filter="fade">
                                      <p:cBhvr>
                                        <p:cTn id="7" dur="2000"/>
                                        <p:tgtEl>
                                          <p:spTgt spid="11">
                                            <p:txEl>
                                              <p:pRg st="1" end="1"/>
                                            </p:txEl>
                                          </p:spTgt>
                                        </p:tgtEl>
                                      </p:cBhvr>
                                    </p:animEffect>
                                  </p:childTnLst>
                                </p:cTn>
                              </p:par>
                            </p:childTnLst>
                          </p:cTn>
                        </p:par>
                        <p:par>
                          <p:cTn id="8" fill="hold">
                            <p:stCondLst>
                              <p:cond delay="2000"/>
                            </p:stCondLst>
                            <p:childTnLst>
                              <p:par>
                                <p:cTn id="9" presetID="10" presetClass="entr" presetSubtype="0" fill="hold" nodeType="afterEffect">
                                  <p:stCondLst>
                                    <p:cond delay="0"/>
                                  </p:stCondLst>
                                  <p:childTnLst>
                                    <p:set>
                                      <p:cBhvr>
                                        <p:cTn id="10" dur="1" fill="hold">
                                          <p:stCondLst>
                                            <p:cond delay="0"/>
                                          </p:stCondLst>
                                        </p:cTn>
                                        <p:tgtEl>
                                          <p:spTgt spid="11">
                                            <p:txEl>
                                              <p:pRg st="2" end="2"/>
                                            </p:txEl>
                                          </p:spTgt>
                                        </p:tgtEl>
                                        <p:attrNameLst>
                                          <p:attrName>style.visibility</p:attrName>
                                        </p:attrNameLst>
                                      </p:cBhvr>
                                      <p:to>
                                        <p:strVal val="visible"/>
                                      </p:to>
                                    </p:set>
                                    <p:animEffect transition="in" filter="fade">
                                      <p:cBhvr>
                                        <p:cTn id="11" dur="2000"/>
                                        <p:tgtEl>
                                          <p:spTgt spid="11">
                                            <p:txEl>
                                              <p:pRg st="2" end="2"/>
                                            </p:txEl>
                                          </p:spTgt>
                                        </p:tgtEl>
                                      </p:cBhvr>
                                    </p:animEffect>
                                  </p:childTnLst>
                                </p:cTn>
                              </p:par>
                            </p:childTnLst>
                          </p:cTn>
                        </p:par>
                        <p:par>
                          <p:cTn id="12" fill="hold">
                            <p:stCondLst>
                              <p:cond delay="4000"/>
                            </p:stCondLst>
                            <p:childTnLst>
                              <p:par>
                                <p:cTn id="13" presetID="10" presetClass="entr" presetSubtype="0" fill="hold" nodeType="afterEffect">
                                  <p:stCondLst>
                                    <p:cond delay="0"/>
                                  </p:stCondLst>
                                  <p:childTnLst>
                                    <p:set>
                                      <p:cBhvr>
                                        <p:cTn id="14" dur="1" fill="hold">
                                          <p:stCondLst>
                                            <p:cond delay="0"/>
                                          </p:stCondLst>
                                        </p:cTn>
                                        <p:tgtEl>
                                          <p:spTgt spid="11">
                                            <p:txEl>
                                              <p:pRg st="3" end="3"/>
                                            </p:txEl>
                                          </p:spTgt>
                                        </p:tgtEl>
                                        <p:attrNameLst>
                                          <p:attrName>style.visibility</p:attrName>
                                        </p:attrNameLst>
                                      </p:cBhvr>
                                      <p:to>
                                        <p:strVal val="visible"/>
                                      </p:to>
                                    </p:set>
                                    <p:animEffect transition="in" filter="fade">
                                      <p:cBhvr>
                                        <p:cTn id="15" dur="2000"/>
                                        <p:tgtEl>
                                          <p:spTgt spid="11">
                                            <p:txEl>
                                              <p:pRg st="3" end="3"/>
                                            </p:txEl>
                                          </p:spTgt>
                                        </p:tgtEl>
                                      </p:cBhvr>
                                    </p:animEffect>
                                  </p:childTnLst>
                                </p:cTn>
                              </p:par>
                            </p:childTnLst>
                          </p:cTn>
                        </p:par>
                        <p:par>
                          <p:cTn id="16" fill="hold">
                            <p:stCondLst>
                              <p:cond delay="6000"/>
                            </p:stCondLst>
                            <p:childTnLst>
                              <p:par>
                                <p:cTn id="17" presetID="10" presetClass="entr" presetSubtype="0" fill="hold" nodeType="afterEffect">
                                  <p:stCondLst>
                                    <p:cond delay="0"/>
                                  </p:stCondLst>
                                  <p:childTnLst>
                                    <p:set>
                                      <p:cBhvr>
                                        <p:cTn id="18" dur="1" fill="hold">
                                          <p:stCondLst>
                                            <p:cond delay="0"/>
                                          </p:stCondLst>
                                        </p:cTn>
                                        <p:tgtEl>
                                          <p:spTgt spid="11">
                                            <p:txEl>
                                              <p:pRg st="4" end="4"/>
                                            </p:txEl>
                                          </p:spTgt>
                                        </p:tgtEl>
                                        <p:attrNameLst>
                                          <p:attrName>style.visibility</p:attrName>
                                        </p:attrNameLst>
                                      </p:cBhvr>
                                      <p:to>
                                        <p:strVal val="visible"/>
                                      </p:to>
                                    </p:set>
                                    <p:animEffect transition="in" filter="fade">
                                      <p:cBhvr>
                                        <p:cTn id="19" dur="2000"/>
                                        <p:tgtEl>
                                          <p:spTgt spid="11">
                                            <p:txEl>
                                              <p:pRg st="4" end="4"/>
                                            </p:txEl>
                                          </p:spTgt>
                                        </p:tgtEl>
                                      </p:cBhvr>
                                    </p:animEffect>
                                  </p:childTnLst>
                                </p:cTn>
                              </p:par>
                            </p:childTnLst>
                          </p:cTn>
                        </p:par>
                        <p:par>
                          <p:cTn id="20" fill="hold">
                            <p:stCondLst>
                              <p:cond delay="8000"/>
                            </p:stCondLst>
                            <p:childTnLst>
                              <p:par>
                                <p:cTn id="21" presetID="10" presetClass="entr" presetSubtype="0" fill="hold" nodeType="afterEffect">
                                  <p:stCondLst>
                                    <p:cond delay="0"/>
                                  </p:stCondLst>
                                  <p:childTnLst>
                                    <p:set>
                                      <p:cBhvr>
                                        <p:cTn id="22" dur="1" fill="hold">
                                          <p:stCondLst>
                                            <p:cond delay="0"/>
                                          </p:stCondLst>
                                        </p:cTn>
                                        <p:tgtEl>
                                          <p:spTgt spid="11">
                                            <p:txEl>
                                              <p:pRg st="5" end="5"/>
                                            </p:txEl>
                                          </p:spTgt>
                                        </p:tgtEl>
                                        <p:attrNameLst>
                                          <p:attrName>style.visibility</p:attrName>
                                        </p:attrNameLst>
                                      </p:cBhvr>
                                      <p:to>
                                        <p:strVal val="visible"/>
                                      </p:to>
                                    </p:set>
                                    <p:animEffect transition="in" filter="fade">
                                      <p:cBhvr>
                                        <p:cTn id="23" dur="2000"/>
                                        <p:tgtEl>
                                          <p:spTgt spid="11">
                                            <p:txEl>
                                              <p:pRg st="5" end="5"/>
                                            </p:txEl>
                                          </p:spTgt>
                                        </p:tgtEl>
                                      </p:cBhvr>
                                    </p:animEffect>
                                  </p:childTnLst>
                                </p:cTn>
                              </p:par>
                            </p:childTnLst>
                          </p:cTn>
                        </p:par>
                        <p:par>
                          <p:cTn id="24" fill="hold">
                            <p:stCondLst>
                              <p:cond delay="10000"/>
                            </p:stCondLst>
                            <p:childTnLst>
                              <p:par>
                                <p:cTn id="25" presetID="10" presetClass="entr" presetSubtype="0" fill="hold" nodeType="afterEffect">
                                  <p:stCondLst>
                                    <p:cond delay="0"/>
                                  </p:stCondLst>
                                  <p:childTnLst>
                                    <p:set>
                                      <p:cBhvr>
                                        <p:cTn id="26" dur="1" fill="hold">
                                          <p:stCondLst>
                                            <p:cond delay="0"/>
                                          </p:stCondLst>
                                        </p:cTn>
                                        <p:tgtEl>
                                          <p:spTgt spid="11">
                                            <p:txEl>
                                              <p:pRg st="6" end="6"/>
                                            </p:txEl>
                                          </p:spTgt>
                                        </p:tgtEl>
                                        <p:attrNameLst>
                                          <p:attrName>style.visibility</p:attrName>
                                        </p:attrNameLst>
                                      </p:cBhvr>
                                      <p:to>
                                        <p:strVal val="visible"/>
                                      </p:to>
                                    </p:set>
                                    <p:animEffect transition="in" filter="fade">
                                      <p:cBhvr>
                                        <p:cTn id="27" dur="2000"/>
                                        <p:tgtEl>
                                          <p:spTgt spid="11">
                                            <p:txEl>
                                              <p:pRg st="6" end="6"/>
                                            </p:txEl>
                                          </p:spTgt>
                                        </p:tgtEl>
                                      </p:cBhvr>
                                    </p:animEffect>
                                  </p:childTnLst>
                                </p:cTn>
                              </p:par>
                            </p:childTnLst>
                          </p:cTn>
                        </p:par>
                        <p:par>
                          <p:cTn id="28" fill="hold">
                            <p:stCondLst>
                              <p:cond delay="12000"/>
                            </p:stCondLst>
                            <p:childTnLst>
                              <p:par>
                                <p:cTn id="29" presetID="10" presetClass="entr" presetSubtype="0" fill="hold" nodeType="afterEffect">
                                  <p:stCondLst>
                                    <p:cond delay="0"/>
                                  </p:stCondLst>
                                  <p:childTnLst>
                                    <p:set>
                                      <p:cBhvr>
                                        <p:cTn id="30" dur="1" fill="hold">
                                          <p:stCondLst>
                                            <p:cond delay="0"/>
                                          </p:stCondLst>
                                        </p:cTn>
                                        <p:tgtEl>
                                          <p:spTgt spid="11">
                                            <p:txEl>
                                              <p:pRg st="7" end="7"/>
                                            </p:txEl>
                                          </p:spTgt>
                                        </p:tgtEl>
                                        <p:attrNameLst>
                                          <p:attrName>style.visibility</p:attrName>
                                        </p:attrNameLst>
                                      </p:cBhvr>
                                      <p:to>
                                        <p:strVal val="visible"/>
                                      </p:to>
                                    </p:set>
                                    <p:animEffect transition="in" filter="fade">
                                      <p:cBhvr>
                                        <p:cTn id="31" dur="2000"/>
                                        <p:tgtEl>
                                          <p:spTgt spid="11">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Tittel 1"/>
          <p:cNvSpPr>
            <a:spLocks noGrp="1"/>
          </p:cNvSpPr>
          <p:nvPr>
            <p:ph type="title"/>
          </p:nvPr>
        </p:nvSpPr>
        <p:spPr/>
        <p:txBody>
          <a:bodyPr/>
          <a:lstStyle/>
          <a:p>
            <a:pPr algn="l" eaLnBrk="1" hangingPunct="1">
              <a:defRPr/>
            </a:pPr>
            <a:r>
              <a:rPr lang="nb-NO" sz="4000" dirty="0" smtClean="0">
                <a:solidFill>
                  <a:schemeClr val="accent5">
                    <a:lumMod val="75000"/>
                  </a:schemeClr>
                </a:solidFill>
              </a:rPr>
              <a:t>Paper challenge – Part 3</a:t>
            </a:r>
          </a:p>
        </p:txBody>
      </p:sp>
      <p:sp>
        <p:nvSpPr>
          <p:cNvPr id="36866" name="Plassholder for innhold 2"/>
          <p:cNvSpPr>
            <a:spLocks noGrp="1"/>
          </p:cNvSpPr>
          <p:nvPr>
            <p:ph idx="1"/>
          </p:nvPr>
        </p:nvSpPr>
        <p:spPr>
          <a:xfrm>
            <a:off x="450850" y="1822450"/>
            <a:ext cx="8229600" cy="4525963"/>
          </a:xfrm>
        </p:spPr>
        <p:txBody>
          <a:bodyPr/>
          <a:lstStyle/>
          <a:p>
            <a:pPr marL="0" indent="0" eaLnBrk="1" hangingPunct="1">
              <a:lnSpc>
                <a:spcPct val="90000"/>
              </a:lnSpc>
              <a:buNone/>
            </a:pPr>
            <a:endParaRPr lang="nb-NO" sz="2400" dirty="0"/>
          </a:p>
          <a:p>
            <a:pPr marL="0" indent="0" eaLnBrk="1" hangingPunct="1">
              <a:buNone/>
            </a:pPr>
            <a:endParaRPr lang="nb-NO" dirty="0" smtClean="0"/>
          </a:p>
        </p:txBody>
      </p:sp>
      <p:graphicFrame>
        <p:nvGraphicFramePr>
          <p:cNvPr id="3" name="Objekt 2"/>
          <p:cNvGraphicFramePr>
            <a:graphicFrameLocks noChangeAspect="1"/>
          </p:cNvGraphicFramePr>
          <p:nvPr>
            <p:extLst>
              <p:ext uri="{D42A27DB-BD31-4B8C-83A1-F6EECF244321}">
                <p14:modId xmlns="" xmlns:p14="http://schemas.microsoft.com/office/powerpoint/2010/main" val="3451436975"/>
              </p:ext>
            </p:extLst>
          </p:nvPr>
        </p:nvGraphicFramePr>
        <p:xfrm>
          <a:off x="7386004" y="274638"/>
          <a:ext cx="1565076" cy="1105853"/>
        </p:xfrm>
        <a:graphic>
          <a:graphicData uri="http://schemas.openxmlformats.org/presentationml/2006/ole">
            <p:oleObj spid="_x0000_s211970" name="Acrobat Document" r:id="rId4" imgW="10688040" imgH="7556400" progId="AcroExch.Document.11">
              <p:embed/>
            </p:oleObj>
          </a:graphicData>
        </a:graphic>
      </p:graphicFrame>
      <p:sp>
        <p:nvSpPr>
          <p:cNvPr id="7" name="Plassholder for innhold 2"/>
          <p:cNvSpPr txBox="1">
            <a:spLocks/>
          </p:cNvSpPr>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defTabSz="457200" rtl="0" eaLnBrk="0" fontAlgn="base" hangingPunct="0">
              <a:spcBef>
                <a:spcPct val="20000"/>
              </a:spcBef>
              <a:spcAft>
                <a:spcPct val="0"/>
              </a:spcAft>
              <a:buFont typeface="Arial" charset="0"/>
              <a:buChar char="•"/>
              <a:defRPr sz="3200" kern="1200">
                <a:solidFill>
                  <a:srgbClr val="003871"/>
                </a:solidFill>
                <a:latin typeface="+mn-lt"/>
                <a:ea typeface="+mn-ea"/>
                <a:cs typeface="+mn-cs"/>
              </a:defRPr>
            </a:lvl1pPr>
            <a:lvl2pPr marL="742950" indent="-285750" algn="l" defTabSz="457200" rtl="0" eaLnBrk="0" fontAlgn="base" hangingPunct="0">
              <a:spcBef>
                <a:spcPct val="20000"/>
              </a:spcBef>
              <a:spcAft>
                <a:spcPct val="0"/>
              </a:spcAft>
              <a:buFont typeface="Arial" charset="0"/>
              <a:buChar char="–"/>
              <a:defRPr sz="2800" kern="1200">
                <a:solidFill>
                  <a:srgbClr val="003871"/>
                </a:solidFill>
                <a:latin typeface="+mn-lt"/>
                <a:ea typeface="+mn-ea"/>
                <a:cs typeface="+mn-cs"/>
              </a:defRPr>
            </a:lvl2pPr>
            <a:lvl3pPr marL="1143000" indent="-228600" algn="l" defTabSz="457200" rtl="0" eaLnBrk="0" fontAlgn="base" hangingPunct="0">
              <a:spcBef>
                <a:spcPct val="20000"/>
              </a:spcBef>
              <a:spcAft>
                <a:spcPct val="0"/>
              </a:spcAft>
              <a:buFont typeface="Arial" charset="0"/>
              <a:buChar char="•"/>
              <a:defRPr sz="2400" kern="1200">
                <a:solidFill>
                  <a:srgbClr val="003871"/>
                </a:solidFill>
                <a:latin typeface="+mn-lt"/>
                <a:ea typeface="+mn-ea"/>
                <a:cs typeface="+mn-cs"/>
              </a:defRPr>
            </a:lvl3pPr>
            <a:lvl4pPr marL="1600200" indent="-228600" algn="l" defTabSz="457200" rtl="0" eaLnBrk="0" fontAlgn="base" hangingPunct="0">
              <a:spcBef>
                <a:spcPct val="20000"/>
              </a:spcBef>
              <a:spcAft>
                <a:spcPct val="0"/>
              </a:spcAft>
              <a:buFont typeface="Arial" charset="0"/>
              <a:buChar char="–"/>
              <a:defRPr sz="2000" kern="1200">
                <a:solidFill>
                  <a:srgbClr val="003871"/>
                </a:solidFill>
                <a:latin typeface="+mn-lt"/>
                <a:ea typeface="+mn-ea"/>
                <a:cs typeface="+mn-cs"/>
              </a:defRPr>
            </a:lvl4pPr>
            <a:lvl5pPr marL="2057400" indent="-228600" algn="l" defTabSz="457200" rtl="0" eaLnBrk="0" fontAlgn="base" hangingPunct="0">
              <a:spcBef>
                <a:spcPct val="20000"/>
              </a:spcBef>
              <a:spcAft>
                <a:spcPct val="0"/>
              </a:spcAft>
              <a:buFont typeface="Arial" charset="0"/>
              <a:buChar char="»"/>
              <a:defRPr sz="2000" kern="1200">
                <a:solidFill>
                  <a:srgbClr val="00387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eaLnBrk="1" hangingPunct="1">
              <a:lnSpc>
                <a:spcPct val="70000"/>
              </a:lnSpc>
              <a:buFontTx/>
              <a:buNone/>
            </a:pPr>
            <a:endParaRPr lang="nb-NO" sz="2800" dirty="0" smtClean="0"/>
          </a:p>
          <a:p>
            <a:pPr eaLnBrk="1" hangingPunct="1">
              <a:lnSpc>
                <a:spcPct val="70000"/>
              </a:lnSpc>
            </a:pPr>
            <a:endParaRPr lang="nb-NO" sz="2600" dirty="0" smtClean="0"/>
          </a:p>
          <a:p>
            <a:pPr eaLnBrk="1" hangingPunct="1">
              <a:lnSpc>
                <a:spcPct val="70000"/>
              </a:lnSpc>
            </a:pPr>
            <a:endParaRPr lang="nb-NO" sz="2600" dirty="0" smtClean="0"/>
          </a:p>
        </p:txBody>
      </p:sp>
      <p:sp>
        <p:nvSpPr>
          <p:cNvPr id="4" name="AutoShape 7" descr="Bildresultat för codis"/>
          <p:cNvSpPr>
            <a:spLocks noChangeAspect="1" noChangeArrowheads="1"/>
          </p:cNvSpPr>
          <p:nvPr/>
        </p:nvSpPr>
        <p:spPr bwMode="auto">
          <a:xfrm>
            <a:off x="155575" y="-144463"/>
            <a:ext cx="304800" cy="304801"/>
          </a:xfrm>
          <a:prstGeom prst="rect">
            <a:avLst/>
          </a:prstGeom>
          <a:noFill/>
          <a:extLst>
            <a:ext uri="{909E8E84-426E-40DD-AFC4-6F175D3DCCD1}">
              <a14:hiddenFill xmlns=""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nb-NO"/>
          </a:p>
        </p:txBody>
      </p:sp>
      <p:sp>
        <p:nvSpPr>
          <p:cNvPr id="9" name="Plassholder for innhold 2"/>
          <p:cNvSpPr txBox="1">
            <a:spLocks/>
          </p:cNvSpPr>
          <p:nvPr/>
        </p:nvSpPr>
        <p:spPr bwMode="auto">
          <a:xfrm>
            <a:off x="609600" y="17526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defTabSz="457200" rtl="0" eaLnBrk="0" fontAlgn="base" hangingPunct="0">
              <a:spcBef>
                <a:spcPct val="20000"/>
              </a:spcBef>
              <a:spcAft>
                <a:spcPct val="0"/>
              </a:spcAft>
              <a:buFont typeface="Arial" charset="0"/>
              <a:buChar char="•"/>
              <a:defRPr sz="3200" kern="1200">
                <a:solidFill>
                  <a:srgbClr val="003871"/>
                </a:solidFill>
                <a:latin typeface="+mn-lt"/>
                <a:ea typeface="+mn-ea"/>
                <a:cs typeface="+mn-cs"/>
              </a:defRPr>
            </a:lvl1pPr>
            <a:lvl2pPr marL="742950" indent="-285750" algn="l" defTabSz="457200" rtl="0" eaLnBrk="0" fontAlgn="base" hangingPunct="0">
              <a:spcBef>
                <a:spcPct val="20000"/>
              </a:spcBef>
              <a:spcAft>
                <a:spcPct val="0"/>
              </a:spcAft>
              <a:buFont typeface="Arial" charset="0"/>
              <a:buChar char="–"/>
              <a:defRPr sz="2800" kern="1200">
                <a:solidFill>
                  <a:srgbClr val="003871"/>
                </a:solidFill>
                <a:latin typeface="+mn-lt"/>
                <a:ea typeface="+mn-ea"/>
                <a:cs typeface="+mn-cs"/>
              </a:defRPr>
            </a:lvl2pPr>
            <a:lvl3pPr marL="1143000" indent="-228600" algn="l" defTabSz="457200" rtl="0" eaLnBrk="0" fontAlgn="base" hangingPunct="0">
              <a:spcBef>
                <a:spcPct val="20000"/>
              </a:spcBef>
              <a:spcAft>
                <a:spcPct val="0"/>
              </a:spcAft>
              <a:buFont typeface="Arial" charset="0"/>
              <a:buChar char="•"/>
              <a:defRPr sz="2400" kern="1200">
                <a:solidFill>
                  <a:srgbClr val="003871"/>
                </a:solidFill>
                <a:latin typeface="+mn-lt"/>
                <a:ea typeface="+mn-ea"/>
                <a:cs typeface="+mn-cs"/>
              </a:defRPr>
            </a:lvl3pPr>
            <a:lvl4pPr marL="1600200" indent="-228600" algn="l" defTabSz="457200" rtl="0" eaLnBrk="0" fontAlgn="base" hangingPunct="0">
              <a:spcBef>
                <a:spcPct val="20000"/>
              </a:spcBef>
              <a:spcAft>
                <a:spcPct val="0"/>
              </a:spcAft>
              <a:buFont typeface="Arial" charset="0"/>
              <a:buChar char="–"/>
              <a:defRPr sz="2000" kern="1200">
                <a:solidFill>
                  <a:srgbClr val="003871"/>
                </a:solidFill>
                <a:latin typeface="+mn-lt"/>
                <a:ea typeface="+mn-ea"/>
                <a:cs typeface="+mn-cs"/>
              </a:defRPr>
            </a:lvl4pPr>
            <a:lvl5pPr marL="2057400" indent="-228600" algn="l" defTabSz="457200" rtl="0" eaLnBrk="0" fontAlgn="base" hangingPunct="0">
              <a:spcBef>
                <a:spcPct val="20000"/>
              </a:spcBef>
              <a:spcAft>
                <a:spcPct val="0"/>
              </a:spcAft>
              <a:buFont typeface="Arial" charset="0"/>
              <a:buChar char="»"/>
              <a:defRPr sz="2000" kern="1200">
                <a:solidFill>
                  <a:srgbClr val="00387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lvl="1" eaLnBrk="1" hangingPunct="1">
              <a:lnSpc>
                <a:spcPct val="70000"/>
              </a:lnSpc>
              <a:buFont typeface="Arial" charset="0"/>
              <a:buChar char="•"/>
            </a:pPr>
            <a:endParaRPr lang="nb-NO" sz="2000" dirty="0" smtClean="0"/>
          </a:p>
          <a:p>
            <a:pPr lvl="2" eaLnBrk="1" hangingPunct="1">
              <a:lnSpc>
                <a:spcPct val="70000"/>
              </a:lnSpc>
            </a:pPr>
            <a:endParaRPr lang="nb-NO" dirty="0" smtClean="0"/>
          </a:p>
          <a:p>
            <a:pPr marL="457200" lvl="1" indent="0" eaLnBrk="1" hangingPunct="1">
              <a:lnSpc>
                <a:spcPct val="70000"/>
              </a:lnSpc>
              <a:buNone/>
            </a:pPr>
            <a:endParaRPr lang="nb-NO" sz="2000" dirty="0" smtClean="0"/>
          </a:p>
          <a:p>
            <a:pPr eaLnBrk="1" hangingPunct="1">
              <a:lnSpc>
                <a:spcPct val="70000"/>
              </a:lnSpc>
            </a:pPr>
            <a:endParaRPr lang="nb-NO" sz="2600" dirty="0" smtClean="0"/>
          </a:p>
          <a:p>
            <a:pPr eaLnBrk="1" hangingPunct="1">
              <a:lnSpc>
                <a:spcPct val="70000"/>
              </a:lnSpc>
            </a:pPr>
            <a:endParaRPr lang="nb-NO" sz="2600" dirty="0" smtClean="0"/>
          </a:p>
        </p:txBody>
      </p:sp>
      <p:sp>
        <p:nvSpPr>
          <p:cNvPr id="8" name="Plassholder for innhold 2"/>
          <p:cNvSpPr txBox="1">
            <a:spLocks/>
          </p:cNvSpPr>
          <p:nvPr/>
        </p:nvSpPr>
        <p:spPr bwMode="auto">
          <a:xfrm>
            <a:off x="762000" y="19050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defTabSz="457200" rtl="0" eaLnBrk="0" fontAlgn="base" hangingPunct="0">
              <a:spcBef>
                <a:spcPct val="20000"/>
              </a:spcBef>
              <a:spcAft>
                <a:spcPct val="0"/>
              </a:spcAft>
              <a:buFont typeface="Arial" charset="0"/>
              <a:buChar char="•"/>
              <a:defRPr sz="3200" kern="1200">
                <a:solidFill>
                  <a:srgbClr val="003871"/>
                </a:solidFill>
                <a:latin typeface="+mn-lt"/>
                <a:ea typeface="+mn-ea"/>
                <a:cs typeface="+mn-cs"/>
              </a:defRPr>
            </a:lvl1pPr>
            <a:lvl2pPr marL="742950" indent="-285750" algn="l" defTabSz="457200" rtl="0" eaLnBrk="0" fontAlgn="base" hangingPunct="0">
              <a:spcBef>
                <a:spcPct val="20000"/>
              </a:spcBef>
              <a:spcAft>
                <a:spcPct val="0"/>
              </a:spcAft>
              <a:buFont typeface="Arial" charset="0"/>
              <a:buChar char="–"/>
              <a:defRPr sz="2800" kern="1200">
                <a:solidFill>
                  <a:srgbClr val="003871"/>
                </a:solidFill>
                <a:latin typeface="+mn-lt"/>
                <a:ea typeface="+mn-ea"/>
                <a:cs typeface="+mn-cs"/>
              </a:defRPr>
            </a:lvl2pPr>
            <a:lvl3pPr marL="1143000" indent="-228600" algn="l" defTabSz="457200" rtl="0" eaLnBrk="0" fontAlgn="base" hangingPunct="0">
              <a:spcBef>
                <a:spcPct val="20000"/>
              </a:spcBef>
              <a:spcAft>
                <a:spcPct val="0"/>
              </a:spcAft>
              <a:buFont typeface="Arial" charset="0"/>
              <a:buChar char="•"/>
              <a:defRPr sz="2400" kern="1200">
                <a:solidFill>
                  <a:srgbClr val="003871"/>
                </a:solidFill>
                <a:latin typeface="+mn-lt"/>
                <a:ea typeface="+mn-ea"/>
                <a:cs typeface="+mn-cs"/>
              </a:defRPr>
            </a:lvl3pPr>
            <a:lvl4pPr marL="1600200" indent="-228600" algn="l" defTabSz="457200" rtl="0" eaLnBrk="0" fontAlgn="base" hangingPunct="0">
              <a:spcBef>
                <a:spcPct val="20000"/>
              </a:spcBef>
              <a:spcAft>
                <a:spcPct val="0"/>
              </a:spcAft>
              <a:buFont typeface="Arial" charset="0"/>
              <a:buChar char="–"/>
              <a:defRPr sz="2000" kern="1200">
                <a:solidFill>
                  <a:srgbClr val="003871"/>
                </a:solidFill>
                <a:latin typeface="+mn-lt"/>
                <a:ea typeface="+mn-ea"/>
                <a:cs typeface="+mn-cs"/>
              </a:defRPr>
            </a:lvl4pPr>
            <a:lvl5pPr marL="2057400" indent="-228600" algn="l" defTabSz="457200" rtl="0" eaLnBrk="0" fontAlgn="base" hangingPunct="0">
              <a:spcBef>
                <a:spcPct val="20000"/>
              </a:spcBef>
              <a:spcAft>
                <a:spcPct val="0"/>
              </a:spcAft>
              <a:buFont typeface="Arial" charset="0"/>
              <a:buChar char="»"/>
              <a:defRPr sz="2000" kern="1200">
                <a:solidFill>
                  <a:srgbClr val="00387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eaLnBrk="1" hangingPunct="1">
              <a:lnSpc>
                <a:spcPct val="70000"/>
              </a:lnSpc>
              <a:buFontTx/>
              <a:buNone/>
            </a:pPr>
            <a:endParaRPr lang="nb-NO" sz="2800" dirty="0" smtClean="0"/>
          </a:p>
          <a:p>
            <a:pPr lvl="1" eaLnBrk="1" hangingPunct="1">
              <a:lnSpc>
                <a:spcPct val="70000"/>
              </a:lnSpc>
              <a:buNone/>
            </a:pPr>
            <a:endParaRPr lang="nb-NO" sz="2000" dirty="0" smtClean="0"/>
          </a:p>
          <a:p>
            <a:pPr lvl="2" eaLnBrk="1" hangingPunct="1">
              <a:lnSpc>
                <a:spcPct val="70000"/>
              </a:lnSpc>
            </a:pPr>
            <a:endParaRPr lang="nb-NO" dirty="0" smtClean="0"/>
          </a:p>
          <a:p>
            <a:pPr marL="457200" lvl="1" indent="0" eaLnBrk="1" hangingPunct="1">
              <a:lnSpc>
                <a:spcPct val="70000"/>
              </a:lnSpc>
              <a:buNone/>
            </a:pPr>
            <a:endParaRPr lang="nb-NO" sz="2000" dirty="0" smtClean="0"/>
          </a:p>
          <a:p>
            <a:pPr eaLnBrk="1" hangingPunct="1">
              <a:lnSpc>
                <a:spcPct val="70000"/>
              </a:lnSpc>
            </a:pPr>
            <a:endParaRPr lang="nb-NO" sz="2600" dirty="0" smtClean="0"/>
          </a:p>
          <a:p>
            <a:pPr eaLnBrk="1" hangingPunct="1">
              <a:lnSpc>
                <a:spcPct val="70000"/>
              </a:lnSpc>
            </a:pPr>
            <a:endParaRPr lang="nb-NO" sz="2600" dirty="0" smtClean="0"/>
          </a:p>
        </p:txBody>
      </p:sp>
      <p:pic>
        <p:nvPicPr>
          <p:cNvPr id="211971" name="Picture 3"/>
          <p:cNvPicPr>
            <a:picLocks noChangeAspect="1" noChangeArrowheads="1"/>
          </p:cNvPicPr>
          <p:nvPr/>
        </p:nvPicPr>
        <p:blipFill>
          <a:blip r:embed="rId5"/>
          <a:srcRect/>
          <a:stretch>
            <a:fillRect/>
          </a:stretch>
        </p:blipFill>
        <p:spPr bwMode="auto">
          <a:xfrm>
            <a:off x="460375" y="1752600"/>
            <a:ext cx="5978525" cy="4619625"/>
          </a:xfrm>
          <a:prstGeom prst="rect">
            <a:avLst/>
          </a:prstGeom>
          <a:noFill/>
          <a:ln w="9525">
            <a:noFill/>
            <a:miter lim="800000"/>
            <a:headEnd/>
            <a:tailEnd/>
          </a:ln>
        </p:spPr>
      </p:pic>
    </p:spTree>
    <p:extLst>
      <p:ext uri="{BB962C8B-B14F-4D97-AF65-F5344CB8AC3E}">
        <p14:creationId xmlns="" xmlns:p14="http://schemas.microsoft.com/office/powerpoint/2010/main" val="390896336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Tittel 1"/>
          <p:cNvSpPr>
            <a:spLocks noGrp="1"/>
          </p:cNvSpPr>
          <p:nvPr>
            <p:ph type="title"/>
          </p:nvPr>
        </p:nvSpPr>
        <p:spPr/>
        <p:txBody>
          <a:bodyPr/>
          <a:lstStyle/>
          <a:p>
            <a:pPr algn="l" eaLnBrk="1" hangingPunct="1">
              <a:defRPr/>
            </a:pPr>
            <a:r>
              <a:rPr lang="nb-NO" sz="4000" dirty="0" smtClean="0">
                <a:solidFill>
                  <a:schemeClr val="accent5">
                    <a:lumMod val="75000"/>
                  </a:schemeClr>
                </a:solidFill>
              </a:rPr>
              <a:t>Paper challenge – Part 3</a:t>
            </a:r>
          </a:p>
        </p:txBody>
      </p:sp>
      <p:sp>
        <p:nvSpPr>
          <p:cNvPr id="36866" name="Plassholder for innhold 2"/>
          <p:cNvSpPr>
            <a:spLocks noGrp="1"/>
          </p:cNvSpPr>
          <p:nvPr>
            <p:ph idx="1"/>
          </p:nvPr>
        </p:nvSpPr>
        <p:spPr>
          <a:xfrm>
            <a:off x="450850" y="1822450"/>
            <a:ext cx="8229600" cy="4525963"/>
          </a:xfrm>
        </p:spPr>
        <p:txBody>
          <a:bodyPr/>
          <a:lstStyle/>
          <a:p>
            <a:pPr marL="0" indent="0" eaLnBrk="1" hangingPunct="1">
              <a:lnSpc>
                <a:spcPct val="90000"/>
              </a:lnSpc>
              <a:buNone/>
            </a:pPr>
            <a:endParaRPr lang="nb-NO" sz="2400" dirty="0"/>
          </a:p>
          <a:p>
            <a:pPr marL="0" indent="0" eaLnBrk="1" hangingPunct="1">
              <a:buNone/>
            </a:pPr>
            <a:endParaRPr lang="nb-NO" dirty="0" smtClean="0"/>
          </a:p>
        </p:txBody>
      </p:sp>
      <p:graphicFrame>
        <p:nvGraphicFramePr>
          <p:cNvPr id="3" name="Objekt 2"/>
          <p:cNvGraphicFramePr>
            <a:graphicFrameLocks noChangeAspect="1"/>
          </p:cNvGraphicFramePr>
          <p:nvPr>
            <p:extLst>
              <p:ext uri="{D42A27DB-BD31-4B8C-83A1-F6EECF244321}">
                <p14:modId xmlns="" xmlns:p14="http://schemas.microsoft.com/office/powerpoint/2010/main" val="3451436975"/>
              </p:ext>
            </p:extLst>
          </p:nvPr>
        </p:nvGraphicFramePr>
        <p:xfrm>
          <a:off x="7386004" y="274638"/>
          <a:ext cx="1565076" cy="1105853"/>
        </p:xfrm>
        <a:graphic>
          <a:graphicData uri="http://schemas.openxmlformats.org/presentationml/2006/ole">
            <p:oleObj spid="_x0000_s214018" name="Acrobat Document" r:id="rId4" imgW="10688040" imgH="7556400" progId="AcroExch.Document.11">
              <p:embed/>
            </p:oleObj>
          </a:graphicData>
        </a:graphic>
      </p:graphicFrame>
      <p:sp>
        <p:nvSpPr>
          <p:cNvPr id="7" name="Plassholder for innhold 2"/>
          <p:cNvSpPr txBox="1">
            <a:spLocks/>
          </p:cNvSpPr>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defTabSz="457200" rtl="0" eaLnBrk="0" fontAlgn="base" hangingPunct="0">
              <a:spcBef>
                <a:spcPct val="20000"/>
              </a:spcBef>
              <a:spcAft>
                <a:spcPct val="0"/>
              </a:spcAft>
              <a:buFont typeface="Arial" charset="0"/>
              <a:buChar char="•"/>
              <a:defRPr sz="3200" kern="1200">
                <a:solidFill>
                  <a:srgbClr val="003871"/>
                </a:solidFill>
                <a:latin typeface="+mn-lt"/>
                <a:ea typeface="+mn-ea"/>
                <a:cs typeface="+mn-cs"/>
              </a:defRPr>
            </a:lvl1pPr>
            <a:lvl2pPr marL="742950" indent="-285750" algn="l" defTabSz="457200" rtl="0" eaLnBrk="0" fontAlgn="base" hangingPunct="0">
              <a:spcBef>
                <a:spcPct val="20000"/>
              </a:spcBef>
              <a:spcAft>
                <a:spcPct val="0"/>
              </a:spcAft>
              <a:buFont typeface="Arial" charset="0"/>
              <a:buChar char="–"/>
              <a:defRPr sz="2800" kern="1200">
                <a:solidFill>
                  <a:srgbClr val="003871"/>
                </a:solidFill>
                <a:latin typeface="+mn-lt"/>
                <a:ea typeface="+mn-ea"/>
                <a:cs typeface="+mn-cs"/>
              </a:defRPr>
            </a:lvl2pPr>
            <a:lvl3pPr marL="1143000" indent="-228600" algn="l" defTabSz="457200" rtl="0" eaLnBrk="0" fontAlgn="base" hangingPunct="0">
              <a:spcBef>
                <a:spcPct val="20000"/>
              </a:spcBef>
              <a:spcAft>
                <a:spcPct val="0"/>
              </a:spcAft>
              <a:buFont typeface="Arial" charset="0"/>
              <a:buChar char="•"/>
              <a:defRPr sz="2400" kern="1200">
                <a:solidFill>
                  <a:srgbClr val="003871"/>
                </a:solidFill>
                <a:latin typeface="+mn-lt"/>
                <a:ea typeface="+mn-ea"/>
                <a:cs typeface="+mn-cs"/>
              </a:defRPr>
            </a:lvl3pPr>
            <a:lvl4pPr marL="1600200" indent="-228600" algn="l" defTabSz="457200" rtl="0" eaLnBrk="0" fontAlgn="base" hangingPunct="0">
              <a:spcBef>
                <a:spcPct val="20000"/>
              </a:spcBef>
              <a:spcAft>
                <a:spcPct val="0"/>
              </a:spcAft>
              <a:buFont typeface="Arial" charset="0"/>
              <a:buChar char="–"/>
              <a:defRPr sz="2000" kern="1200">
                <a:solidFill>
                  <a:srgbClr val="003871"/>
                </a:solidFill>
                <a:latin typeface="+mn-lt"/>
                <a:ea typeface="+mn-ea"/>
                <a:cs typeface="+mn-cs"/>
              </a:defRPr>
            </a:lvl4pPr>
            <a:lvl5pPr marL="2057400" indent="-228600" algn="l" defTabSz="457200" rtl="0" eaLnBrk="0" fontAlgn="base" hangingPunct="0">
              <a:spcBef>
                <a:spcPct val="20000"/>
              </a:spcBef>
              <a:spcAft>
                <a:spcPct val="0"/>
              </a:spcAft>
              <a:buFont typeface="Arial" charset="0"/>
              <a:buChar char="»"/>
              <a:defRPr sz="2000" kern="1200">
                <a:solidFill>
                  <a:srgbClr val="00387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eaLnBrk="1" hangingPunct="1">
              <a:lnSpc>
                <a:spcPct val="70000"/>
              </a:lnSpc>
              <a:buFontTx/>
              <a:buNone/>
            </a:pPr>
            <a:endParaRPr lang="nb-NO" sz="2800" dirty="0" smtClean="0"/>
          </a:p>
          <a:p>
            <a:pPr eaLnBrk="1" hangingPunct="1">
              <a:lnSpc>
                <a:spcPct val="70000"/>
              </a:lnSpc>
            </a:pPr>
            <a:endParaRPr lang="nb-NO" sz="2600" dirty="0" smtClean="0"/>
          </a:p>
          <a:p>
            <a:pPr eaLnBrk="1" hangingPunct="1">
              <a:lnSpc>
                <a:spcPct val="70000"/>
              </a:lnSpc>
            </a:pPr>
            <a:endParaRPr lang="nb-NO" sz="2600" dirty="0" smtClean="0"/>
          </a:p>
        </p:txBody>
      </p:sp>
      <p:sp>
        <p:nvSpPr>
          <p:cNvPr id="4" name="AutoShape 7" descr="Bildresultat för codis"/>
          <p:cNvSpPr>
            <a:spLocks noChangeAspect="1" noChangeArrowheads="1"/>
          </p:cNvSpPr>
          <p:nvPr/>
        </p:nvSpPr>
        <p:spPr bwMode="auto">
          <a:xfrm>
            <a:off x="155575" y="-144463"/>
            <a:ext cx="304800" cy="304801"/>
          </a:xfrm>
          <a:prstGeom prst="rect">
            <a:avLst/>
          </a:prstGeom>
          <a:noFill/>
          <a:extLst>
            <a:ext uri="{909E8E84-426E-40DD-AFC4-6F175D3DCCD1}">
              <a14:hiddenFill xmlns=""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nb-NO"/>
          </a:p>
        </p:txBody>
      </p:sp>
      <p:sp>
        <p:nvSpPr>
          <p:cNvPr id="9" name="Plassholder for innhold 2"/>
          <p:cNvSpPr txBox="1">
            <a:spLocks/>
          </p:cNvSpPr>
          <p:nvPr/>
        </p:nvSpPr>
        <p:spPr bwMode="auto">
          <a:xfrm>
            <a:off x="609600" y="17526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defTabSz="457200" rtl="0" eaLnBrk="0" fontAlgn="base" hangingPunct="0">
              <a:spcBef>
                <a:spcPct val="20000"/>
              </a:spcBef>
              <a:spcAft>
                <a:spcPct val="0"/>
              </a:spcAft>
              <a:buFont typeface="Arial" charset="0"/>
              <a:buChar char="•"/>
              <a:defRPr sz="3200" kern="1200">
                <a:solidFill>
                  <a:srgbClr val="003871"/>
                </a:solidFill>
                <a:latin typeface="+mn-lt"/>
                <a:ea typeface="+mn-ea"/>
                <a:cs typeface="+mn-cs"/>
              </a:defRPr>
            </a:lvl1pPr>
            <a:lvl2pPr marL="742950" indent="-285750" algn="l" defTabSz="457200" rtl="0" eaLnBrk="0" fontAlgn="base" hangingPunct="0">
              <a:spcBef>
                <a:spcPct val="20000"/>
              </a:spcBef>
              <a:spcAft>
                <a:spcPct val="0"/>
              </a:spcAft>
              <a:buFont typeface="Arial" charset="0"/>
              <a:buChar char="–"/>
              <a:defRPr sz="2800" kern="1200">
                <a:solidFill>
                  <a:srgbClr val="003871"/>
                </a:solidFill>
                <a:latin typeface="+mn-lt"/>
                <a:ea typeface="+mn-ea"/>
                <a:cs typeface="+mn-cs"/>
              </a:defRPr>
            </a:lvl2pPr>
            <a:lvl3pPr marL="1143000" indent="-228600" algn="l" defTabSz="457200" rtl="0" eaLnBrk="0" fontAlgn="base" hangingPunct="0">
              <a:spcBef>
                <a:spcPct val="20000"/>
              </a:spcBef>
              <a:spcAft>
                <a:spcPct val="0"/>
              </a:spcAft>
              <a:buFont typeface="Arial" charset="0"/>
              <a:buChar char="•"/>
              <a:defRPr sz="2400" kern="1200">
                <a:solidFill>
                  <a:srgbClr val="003871"/>
                </a:solidFill>
                <a:latin typeface="+mn-lt"/>
                <a:ea typeface="+mn-ea"/>
                <a:cs typeface="+mn-cs"/>
              </a:defRPr>
            </a:lvl3pPr>
            <a:lvl4pPr marL="1600200" indent="-228600" algn="l" defTabSz="457200" rtl="0" eaLnBrk="0" fontAlgn="base" hangingPunct="0">
              <a:spcBef>
                <a:spcPct val="20000"/>
              </a:spcBef>
              <a:spcAft>
                <a:spcPct val="0"/>
              </a:spcAft>
              <a:buFont typeface="Arial" charset="0"/>
              <a:buChar char="–"/>
              <a:defRPr sz="2000" kern="1200">
                <a:solidFill>
                  <a:srgbClr val="003871"/>
                </a:solidFill>
                <a:latin typeface="+mn-lt"/>
                <a:ea typeface="+mn-ea"/>
                <a:cs typeface="+mn-cs"/>
              </a:defRPr>
            </a:lvl4pPr>
            <a:lvl5pPr marL="2057400" indent="-228600" algn="l" defTabSz="457200" rtl="0" eaLnBrk="0" fontAlgn="base" hangingPunct="0">
              <a:spcBef>
                <a:spcPct val="20000"/>
              </a:spcBef>
              <a:spcAft>
                <a:spcPct val="0"/>
              </a:spcAft>
              <a:buFont typeface="Arial" charset="0"/>
              <a:buChar char="»"/>
              <a:defRPr sz="2000" kern="1200">
                <a:solidFill>
                  <a:srgbClr val="00387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lvl="1" eaLnBrk="1" hangingPunct="1">
              <a:lnSpc>
                <a:spcPct val="70000"/>
              </a:lnSpc>
              <a:buFont typeface="Arial" charset="0"/>
              <a:buChar char="•"/>
            </a:pPr>
            <a:endParaRPr lang="nb-NO" sz="2000" dirty="0" smtClean="0"/>
          </a:p>
          <a:p>
            <a:pPr lvl="2" eaLnBrk="1" hangingPunct="1">
              <a:lnSpc>
                <a:spcPct val="70000"/>
              </a:lnSpc>
            </a:pPr>
            <a:endParaRPr lang="nb-NO" dirty="0" smtClean="0"/>
          </a:p>
          <a:p>
            <a:pPr marL="457200" lvl="1" indent="0" eaLnBrk="1" hangingPunct="1">
              <a:lnSpc>
                <a:spcPct val="70000"/>
              </a:lnSpc>
              <a:buNone/>
            </a:pPr>
            <a:endParaRPr lang="nb-NO" sz="2000" dirty="0" smtClean="0"/>
          </a:p>
          <a:p>
            <a:pPr eaLnBrk="1" hangingPunct="1">
              <a:lnSpc>
                <a:spcPct val="70000"/>
              </a:lnSpc>
            </a:pPr>
            <a:endParaRPr lang="nb-NO" sz="2600" dirty="0" smtClean="0"/>
          </a:p>
          <a:p>
            <a:pPr eaLnBrk="1" hangingPunct="1">
              <a:lnSpc>
                <a:spcPct val="70000"/>
              </a:lnSpc>
            </a:pPr>
            <a:endParaRPr lang="nb-NO" sz="2600" dirty="0" smtClean="0"/>
          </a:p>
        </p:txBody>
      </p:sp>
      <p:sp>
        <p:nvSpPr>
          <p:cNvPr id="8" name="Plassholder for innhold 2"/>
          <p:cNvSpPr txBox="1">
            <a:spLocks/>
          </p:cNvSpPr>
          <p:nvPr/>
        </p:nvSpPr>
        <p:spPr bwMode="auto">
          <a:xfrm>
            <a:off x="7620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defTabSz="457200" rtl="0" eaLnBrk="0" fontAlgn="base" hangingPunct="0">
              <a:spcBef>
                <a:spcPct val="20000"/>
              </a:spcBef>
              <a:spcAft>
                <a:spcPct val="0"/>
              </a:spcAft>
              <a:buFont typeface="Arial" charset="0"/>
              <a:buChar char="•"/>
              <a:defRPr sz="3200" kern="1200">
                <a:solidFill>
                  <a:srgbClr val="003871"/>
                </a:solidFill>
                <a:latin typeface="+mn-lt"/>
                <a:ea typeface="+mn-ea"/>
                <a:cs typeface="+mn-cs"/>
              </a:defRPr>
            </a:lvl1pPr>
            <a:lvl2pPr marL="742950" indent="-285750" algn="l" defTabSz="457200" rtl="0" eaLnBrk="0" fontAlgn="base" hangingPunct="0">
              <a:spcBef>
                <a:spcPct val="20000"/>
              </a:spcBef>
              <a:spcAft>
                <a:spcPct val="0"/>
              </a:spcAft>
              <a:buFont typeface="Arial" charset="0"/>
              <a:buChar char="–"/>
              <a:defRPr sz="2800" kern="1200">
                <a:solidFill>
                  <a:srgbClr val="003871"/>
                </a:solidFill>
                <a:latin typeface="+mn-lt"/>
                <a:ea typeface="+mn-ea"/>
                <a:cs typeface="+mn-cs"/>
              </a:defRPr>
            </a:lvl2pPr>
            <a:lvl3pPr marL="1143000" indent="-228600" algn="l" defTabSz="457200" rtl="0" eaLnBrk="0" fontAlgn="base" hangingPunct="0">
              <a:spcBef>
                <a:spcPct val="20000"/>
              </a:spcBef>
              <a:spcAft>
                <a:spcPct val="0"/>
              </a:spcAft>
              <a:buFont typeface="Arial" charset="0"/>
              <a:buChar char="•"/>
              <a:defRPr sz="2400" kern="1200">
                <a:solidFill>
                  <a:srgbClr val="003871"/>
                </a:solidFill>
                <a:latin typeface="+mn-lt"/>
                <a:ea typeface="+mn-ea"/>
                <a:cs typeface="+mn-cs"/>
              </a:defRPr>
            </a:lvl3pPr>
            <a:lvl4pPr marL="1600200" indent="-228600" algn="l" defTabSz="457200" rtl="0" eaLnBrk="0" fontAlgn="base" hangingPunct="0">
              <a:spcBef>
                <a:spcPct val="20000"/>
              </a:spcBef>
              <a:spcAft>
                <a:spcPct val="0"/>
              </a:spcAft>
              <a:buFont typeface="Arial" charset="0"/>
              <a:buChar char="–"/>
              <a:defRPr sz="2000" kern="1200">
                <a:solidFill>
                  <a:srgbClr val="003871"/>
                </a:solidFill>
                <a:latin typeface="+mn-lt"/>
                <a:ea typeface="+mn-ea"/>
                <a:cs typeface="+mn-cs"/>
              </a:defRPr>
            </a:lvl4pPr>
            <a:lvl5pPr marL="2057400" indent="-228600" algn="l" defTabSz="457200" rtl="0" eaLnBrk="0" fontAlgn="base" hangingPunct="0">
              <a:spcBef>
                <a:spcPct val="20000"/>
              </a:spcBef>
              <a:spcAft>
                <a:spcPct val="0"/>
              </a:spcAft>
              <a:buFont typeface="Arial" charset="0"/>
              <a:buChar char="»"/>
              <a:defRPr sz="2000" kern="1200">
                <a:solidFill>
                  <a:srgbClr val="00387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eaLnBrk="1" hangingPunct="1">
              <a:lnSpc>
                <a:spcPct val="70000"/>
              </a:lnSpc>
              <a:buFontTx/>
              <a:buNone/>
            </a:pPr>
            <a:endParaRPr lang="nb-NO" sz="2800" dirty="0" smtClean="0"/>
          </a:p>
          <a:p>
            <a:pPr lvl="1" eaLnBrk="1" hangingPunct="1">
              <a:lnSpc>
                <a:spcPct val="70000"/>
              </a:lnSpc>
              <a:buNone/>
            </a:pPr>
            <a:endParaRPr lang="nb-NO" sz="2000" dirty="0" smtClean="0"/>
          </a:p>
          <a:p>
            <a:pPr lvl="2" eaLnBrk="1" hangingPunct="1">
              <a:lnSpc>
                <a:spcPct val="70000"/>
              </a:lnSpc>
            </a:pPr>
            <a:endParaRPr lang="nb-NO" dirty="0" smtClean="0"/>
          </a:p>
          <a:p>
            <a:pPr marL="457200" lvl="1" indent="0" eaLnBrk="1" hangingPunct="1">
              <a:lnSpc>
                <a:spcPct val="70000"/>
              </a:lnSpc>
              <a:buNone/>
            </a:pPr>
            <a:endParaRPr lang="nb-NO" sz="2000" dirty="0" smtClean="0"/>
          </a:p>
          <a:p>
            <a:pPr eaLnBrk="1" hangingPunct="1">
              <a:lnSpc>
                <a:spcPct val="70000"/>
              </a:lnSpc>
            </a:pPr>
            <a:endParaRPr lang="nb-NO" sz="2600" dirty="0" smtClean="0"/>
          </a:p>
          <a:p>
            <a:pPr eaLnBrk="1" hangingPunct="1">
              <a:lnSpc>
                <a:spcPct val="70000"/>
              </a:lnSpc>
            </a:pPr>
            <a:endParaRPr lang="nb-NO" sz="2600" dirty="0" smtClean="0"/>
          </a:p>
        </p:txBody>
      </p:sp>
      <p:sp>
        <p:nvSpPr>
          <p:cNvPr id="10" name="Plassholder for innhold 2"/>
          <p:cNvSpPr txBox="1">
            <a:spLocks/>
          </p:cNvSpPr>
          <p:nvPr/>
        </p:nvSpPr>
        <p:spPr bwMode="auto">
          <a:xfrm>
            <a:off x="558800" y="13843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defTabSz="457200" rtl="0" eaLnBrk="0" fontAlgn="base" hangingPunct="0">
              <a:spcBef>
                <a:spcPct val="20000"/>
              </a:spcBef>
              <a:spcAft>
                <a:spcPct val="0"/>
              </a:spcAft>
              <a:buFont typeface="Arial" charset="0"/>
              <a:buChar char="•"/>
              <a:defRPr sz="3200" kern="1200">
                <a:solidFill>
                  <a:srgbClr val="003871"/>
                </a:solidFill>
                <a:latin typeface="+mn-lt"/>
                <a:ea typeface="+mn-ea"/>
                <a:cs typeface="+mn-cs"/>
              </a:defRPr>
            </a:lvl1pPr>
            <a:lvl2pPr marL="742950" indent="-285750" algn="l" defTabSz="457200" rtl="0" eaLnBrk="0" fontAlgn="base" hangingPunct="0">
              <a:spcBef>
                <a:spcPct val="20000"/>
              </a:spcBef>
              <a:spcAft>
                <a:spcPct val="0"/>
              </a:spcAft>
              <a:buFont typeface="Arial" charset="0"/>
              <a:buChar char="–"/>
              <a:defRPr sz="2800" kern="1200">
                <a:solidFill>
                  <a:srgbClr val="003871"/>
                </a:solidFill>
                <a:latin typeface="+mn-lt"/>
                <a:ea typeface="+mn-ea"/>
                <a:cs typeface="+mn-cs"/>
              </a:defRPr>
            </a:lvl2pPr>
            <a:lvl3pPr marL="1143000" indent="-228600" algn="l" defTabSz="457200" rtl="0" eaLnBrk="0" fontAlgn="base" hangingPunct="0">
              <a:spcBef>
                <a:spcPct val="20000"/>
              </a:spcBef>
              <a:spcAft>
                <a:spcPct val="0"/>
              </a:spcAft>
              <a:buFont typeface="Arial" charset="0"/>
              <a:buChar char="•"/>
              <a:defRPr sz="2400" kern="1200">
                <a:solidFill>
                  <a:srgbClr val="003871"/>
                </a:solidFill>
                <a:latin typeface="+mn-lt"/>
                <a:ea typeface="+mn-ea"/>
                <a:cs typeface="+mn-cs"/>
              </a:defRPr>
            </a:lvl3pPr>
            <a:lvl4pPr marL="1600200" indent="-228600" algn="l" defTabSz="457200" rtl="0" eaLnBrk="0" fontAlgn="base" hangingPunct="0">
              <a:spcBef>
                <a:spcPct val="20000"/>
              </a:spcBef>
              <a:spcAft>
                <a:spcPct val="0"/>
              </a:spcAft>
              <a:buFont typeface="Arial" charset="0"/>
              <a:buChar char="–"/>
              <a:defRPr sz="2000" kern="1200">
                <a:solidFill>
                  <a:srgbClr val="003871"/>
                </a:solidFill>
                <a:latin typeface="+mn-lt"/>
                <a:ea typeface="+mn-ea"/>
                <a:cs typeface="+mn-cs"/>
              </a:defRPr>
            </a:lvl4pPr>
            <a:lvl5pPr marL="2057400" indent="-228600" algn="l" defTabSz="457200" rtl="0" eaLnBrk="0" fontAlgn="base" hangingPunct="0">
              <a:spcBef>
                <a:spcPct val="20000"/>
              </a:spcBef>
              <a:spcAft>
                <a:spcPct val="0"/>
              </a:spcAft>
              <a:buFont typeface="Arial" charset="0"/>
              <a:buChar char="»"/>
              <a:defRPr sz="2000" kern="1200">
                <a:solidFill>
                  <a:srgbClr val="00387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eaLnBrk="1" hangingPunct="1">
              <a:lnSpc>
                <a:spcPct val="70000"/>
              </a:lnSpc>
              <a:buFontTx/>
              <a:buNone/>
            </a:pPr>
            <a:endParaRPr lang="nb-NO" sz="2800" dirty="0" smtClean="0"/>
          </a:p>
          <a:p>
            <a:pPr lvl="1" eaLnBrk="1" hangingPunct="1">
              <a:lnSpc>
                <a:spcPct val="70000"/>
              </a:lnSpc>
              <a:buFont typeface="Arial" charset="0"/>
              <a:buChar char="•"/>
            </a:pPr>
            <a:r>
              <a:rPr lang="nb-NO" sz="2400" dirty="0" smtClean="0"/>
              <a:t>Four mutations required for the Brother as the father</a:t>
            </a:r>
          </a:p>
          <a:p>
            <a:pPr lvl="2" eaLnBrk="1" hangingPunct="1">
              <a:lnSpc>
                <a:spcPct val="70000"/>
              </a:lnSpc>
            </a:pPr>
            <a:r>
              <a:rPr lang="nb-NO" sz="2000" dirty="0" smtClean="0"/>
              <a:t>11 Inconclusive, 17 Against and 1 In favor</a:t>
            </a:r>
          </a:p>
          <a:p>
            <a:pPr lvl="1" eaLnBrk="1" hangingPunct="1">
              <a:lnSpc>
                <a:spcPct val="70000"/>
              </a:lnSpc>
              <a:buFont typeface="Arial" charset="0"/>
              <a:buChar char="•"/>
            </a:pPr>
            <a:r>
              <a:rPr lang="nb-NO" sz="2400" dirty="0" smtClean="0"/>
              <a:t>Deviating results</a:t>
            </a:r>
          </a:p>
          <a:p>
            <a:pPr lvl="2" eaLnBrk="1" hangingPunct="1">
              <a:lnSpc>
                <a:spcPct val="70000"/>
              </a:lnSpc>
            </a:pPr>
            <a:r>
              <a:rPr lang="nb-NO" sz="2000" dirty="0" smtClean="0"/>
              <a:t>One lab the same as in Part 2</a:t>
            </a:r>
          </a:p>
          <a:p>
            <a:pPr lvl="2" eaLnBrk="1" hangingPunct="1">
              <a:lnSpc>
                <a:spcPct val="70000"/>
              </a:lnSpc>
            </a:pPr>
            <a:r>
              <a:rPr lang="nb-NO" sz="2000" dirty="0" smtClean="0"/>
              <a:t>Three labs got an LR and individual marker LRs completely wrong</a:t>
            </a:r>
          </a:p>
          <a:p>
            <a:pPr lvl="2" eaLnBrk="1" hangingPunct="1">
              <a:lnSpc>
                <a:spcPct val="70000"/>
              </a:lnSpc>
            </a:pPr>
            <a:r>
              <a:rPr lang="nb-NO" sz="2000" dirty="0" smtClean="0"/>
              <a:t>In house/Excel/Familias/Patcan</a:t>
            </a:r>
          </a:p>
          <a:p>
            <a:pPr lvl="3" eaLnBrk="1" hangingPunct="1">
              <a:lnSpc>
                <a:spcPct val="70000"/>
              </a:lnSpc>
            </a:pPr>
            <a:r>
              <a:rPr lang="nb-NO" sz="1600" dirty="0" smtClean="0"/>
              <a:t>Hypotheses not defined correctly</a:t>
            </a:r>
          </a:p>
          <a:p>
            <a:pPr lvl="2" eaLnBrk="1" hangingPunct="1">
              <a:lnSpc>
                <a:spcPct val="70000"/>
              </a:lnSpc>
            </a:pPr>
            <a:r>
              <a:rPr lang="nb-NO" sz="2000" dirty="0" smtClean="0"/>
              <a:t>Minor deviations due to different models for mutations</a:t>
            </a:r>
            <a:endParaRPr lang="nb-NO" dirty="0" smtClean="0"/>
          </a:p>
          <a:p>
            <a:pPr lvl="2" eaLnBrk="1" hangingPunct="1">
              <a:lnSpc>
                <a:spcPct val="70000"/>
              </a:lnSpc>
            </a:pPr>
            <a:endParaRPr lang="nb-NO" sz="2000" dirty="0" smtClean="0"/>
          </a:p>
          <a:p>
            <a:pPr lvl="1" eaLnBrk="1" hangingPunct="1">
              <a:lnSpc>
                <a:spcPct val="70000"/>
              </a:lnSpc>
              <a:buNone/>
            </a:pPr>
            <a:endParaRPr lang="nb-NO" dirty="0" smtClean="0"/>
          </a:p>
          <a:p>
            <a:pPr lvl="1" eaLnBrk="1" hangingPunct="1">
              <a:lnSpc>
                <a:spcPct val="70000"/>
              </a:lnSpc>
              <a:buFont typeface="Arial" charset="0"/>
              <a:buChar char="•"/>
            </a:pPr>
            <a:endParaRPr lang="nb-NO" sz="2000" dirty="0" smtClean="0"/>
          </a:p>
          <a:p>
            <a:pPr lvl="2" eaLnBrk="1" hangingPunct="1">
              <a:lnSpc>
                <a:spcPct val="70000"/>
              </a:lnSpc>
            </a:pPr>
            <a:endParaRPr lang="nb-NO" dirty="0" smtClean="0"/>
          </a:p>
          <a:p>
            <a:pPr marL="457200" lvl="1" indent="0" eaLnBrk="1" hangingPunct="1">
              <a:lnSpc>
                <a:spcPct val="70000"/>
              </a:lnSpc>
              <a:buNone/>
            </a:pPr>
            <a:endParaRPr lang="nb-NO" sz="2000" dirty="0" smtClean="0"/>
          </a:p>
          <a:p>
            <a:pPr eaLnBrk="1" hangingPunct="1">
              <a:lnSpc>
                <a:spcPct val="70000"/>
              </a:lnSpc>
            </a:pPr>
            <a:endParaRPr lang="nb-NO" sz="2600" dirty="0" smtClean="0"/>
          </a:p>
          <a:p>
            <a:pPr eaLnBrk="1" hangingPunct="1">
              <a:lnSpc>
                <a:spcPct val="70000"/>
              </a:lnSpc>
            </a:pPr>
            <a:endParaRPr lang="nb-NO" sz="2600" dirty="0" smtClean="0"/>
          </a:p>
        </p:txBody>
      </p:sp>
      <p:graphicFrame>
        <p:nvGraphicFramePr>
          <p:cNvPr id="11" name="Tabell 10"/>
          <p:cNvGraphicFramePr>
            <a:graphicFrameLocks noGrp="1"/>
          </p:cNvGraphicFramePr>
          <p:nvPr/>
        </p:nvGraphicFramePr>
        <p:xfrm>
          <a:off x="1371600" y="4221163"/>
          <a:ext cx="7467597" cy="2188622"/>
        </p:xfrm>
        <a:graphic>
          <a:graphicData uri="http://schemas.openxmlformats.org/drawingml/2006/table">
            <a:tbl>
              <a:tblPr/>
              <a:tblGrid>
                <a:gridCol w="829733"/>
                <a:gridCol w="829733"/>
                <a:gridCol w="829733"/>
                <a:gridCol w="829733"/>
                <a:gridCol w="829733"/>
                <a:gridCol w="829733"/>
                <a:gridCol w="829733"/>
                <a:gridCol w="414869"/>
                <a:gridCol w="1244597"/>
              </a:tblGrid>
              <a:tr h="212725">
                <a:tc rowSpan="2">
                  <a:txBody>
                    <a:bodyPr/>
                    <a:lstStyle/>
                    <a:p>
                      <a:pPr algn="ctr" fontAlgn="ctr"/>
                      <a:r>
                        <a:rPr lang="sv-SE" sz="1400" b="1" i="0" u="none" strike="noStrike" dirty="0">
                          <a:solidFill>
                            <a:srgbClr val="000000"/>
                          </a:solidFill>
                          <a:latin typeface="Calibri"/>
                        </a:rPr>
                        <a:t>Autosomal </a:t>
                      </a:r>
                      <a:br>
                        <a:rPr lang="sv-SE" sz="1400" b="1" i="0" u="none" strike="noStrike" dirty="0">
                          <a:solidFill>
                            <a:srgbClr val="000000"/>
                          </a:solidFill>
                          <a:latin typeface="Calibri"/>
                        </a:rPr>
                      </a:br>
                      <a:r>
                        <a:rPr lang="sv-SE" sz="1400" b="1" i="0" u="none" strike="noStrike" dirty="0" err="1">
                          <a:solidFill>
                            <a:srgbClr val="000000"/>
                          </a:solidFill>
                          <a:latin typeface="Calibri"/>
                        </a:rPr>
                        <a:t>STRs</a:t>
                      </a:r>
                      <a:endParaRPr lang="sv-SE" sz="1400" b="1" i="0" u="none" strike="noStrike" dirty="0">
                        <a:solidFill>
                          <a:srgbClr val="000000"/>
                        </a:solidFill>
                        <a:latin typeface="Calibri"/>
                      </a:endParaRP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gridSpan="2">
                  <a:txBody>
                    <a:bodyPr/>
                    <a:lstStyle/>
                    <a:p>
                      <a:pPr algn="ctr" fontAlgn="b"/>
                      <a:r>
                        <a:rPr lang="sv-SE" sz="1100" b="1" i="0" u="none" strike="noStrike">
                          <a:solidFill>
                            <a:srgbClr val="000000"/>
                          </a:solidFill>
                          <a:latin typeface="Calibri"/>
                        </a:rPr>
                        <a:t>Mother (M)</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hMerge="1">
                  <a:txBody>
                    <a:bodyPr/>
                    <a:lstStyle/>
                    <a:p>
                      <a:endParaRPr lang="sv-SE"/>
                    </a:p>
                  </a:txBody>
                  <a:tcPr/>
                </a:tc>
                <a:tc gridSpan="2">
                  <a:txBody>
                    <a:bodyPr/>
                    <a:lstStyle/>
                    <a:p>
                      <a:pPr algn="ctr" fontAlgn="b"/>
                      <a:r>
                        <a:rPr lang="sv-SE" sz="1100" b="1" i="0" u="none" strike="noStrike" dirty="0">
                          <a:solidFill>
                            <a:srgbClr val="000000"/>
                          </a:solidFill>
                          <a:latin typeface="Calibri"/>
                        </a:rPr>
                        <a:t>Child (C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hMerge="1">
                  <a:txBody>
                    <a:bodyPr/>
                    <a:lstStyle/>
                    <a:p>
                      <a:endParaRPr lang="sv-SE"/>
                    </a:p>
                  </a:txBody>
                  <a:tcPr/>
                </a:tc>
                <a:tc gridSpan="2">
                  <a:txBody>
                    <a:bodyPr/>
                    <a:lstStyle/>
                    <a:p>
                      <a:pPr algn="ctr" fontAlgn="b"/>
                      <a:r>
                        <a:rPr lang="sv-SE" sz="1100" b="1" i="0" u="none" strike="noStrike">
                          <a:solidFill>
                            <a:srgbClr val="000000"/>
                          </a:solidFill>
                          <a:latin typeface="Calibri"/>
                        </a:rPr>
                        <a:t>Brother (B)</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hMerge="1">
                  <a:txBody>
                    <a:bodyPr/>
                    <a:lstStyle/>
                    <a:p>
                      <a:endParaRPr lang="sv-SE"/>
                    </a:p>
                  </a:txBody>
                  <a:tcPr/>
                </a:tc>
                <a:tc>
                  <a:txBody>
                    <a:bodyPr/>
                    <a:lstStyle/>
                    <a:p>
                      <a:pPr algn="l" fontAlgn="b"/>
                      <a:endParaRPr lang="sv-SE" sz="1100" b="0" i="0" u="none" strike="noStrike">
                        <a:solidFill>
                          <a:srgbClr val="000000"/>
                        </a:solidFill>
                        <a:latin typeface="Calibri"/>
                      </a:endParaRPr>
                    </a:p>
                  </a:txBody>
                  <a:tcPr marL="9525" marR="9525" marT="952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sv-SE" sz="1100" b="0" i="0" u="none" strike="noStrike">
                        <a:solidFill>
                          <a:srgbClr val="000000"/>
                        </a:solidFill>
                        <a:latin typeface="Calibri"/>
                      </a:endParaRPr>
                    </a:p>
                  </a:txBody>
                  <a:tcPr marL="9525" marR="9525" marT="9525" marB="0" anchor="b">
                    <a:lnL>
                      <a:noFill/>
                    </a:lnL>
                    <a:lnR>
                      <a:noFill/>
                    </a:lnR>
                    <a:lnT>
                      <a:noFill/>
                    </a:lnT>
                    <a:lnB>
                      <a:noFill/>
                    </a:lnB>
                  </a:tcPr>
                </a:tc>
              </a:tr>
              <a:tr h="359505">
                <a:tc vMerge="1">
                  <a:txBody>
                    <a:bodyPr/>
                    <a:lstStyle/>
                    <a:p>
                      <a:endParaRPr lang="sv-SE"/>
                    </a:p>
                  </a:txBody>
                  <a:tcPr/>
                </a:tc>
                <a:tc>
                  <a:txBody>
                    <a:bodyPr/>
                    <a:lstStyle/>
                    <a:p>
                      <a:pPr algn="l" fontAlgn="b"/>
                      <a:r>
                        <a:rPr lang="sv-SE" sz="1400" b="1" i="0" u="none" strike="noStrike">
                          <a:solidFill>
                            <a:srgbClr val="000000"/>
                          </a:solidFill>
                          <a:latin typeface="Calibri"/>
                        </a:rPr>
                        <a:t>A1</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l" fontAlgn="b"/>
                      <a:r>
                        <a:rPr lang="sv-SE" sz="1400" b="1" i="0" u="none" strike="noStrike">
                          <a:solidFill>
                            <a:srgbClr val="000000"/>
                          </a:solidFill>
                          <a:latin typeface="Calibri"/>
                        </a:rPr>
                        <a:t>A2</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l" fontAlgn="b"/>
                      <a:r>
                        <a:rPr lang="sv-SE" sz="1400" b="1" i="0" u="none" strike="noStrike">
                          <a:solidFill>
                            <a:srgbClr val="000000"/>
                          </a:solidFill>
                          <a:latin typeface="Calibri"/>
                        </a:rPr>
                        <a:t>A1</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l" fontAlgn="b"/>
                      <a:r>
                        <a:rPr lang="sv-SE" sz="1400" b="1" i="0" u="none" strike="noStrike">
                          <a:solidFill>
                            <a:srgbClr val="000000"/>
                          </a:solidFill>
                          <a:latin typeface="Calibri"/>
                        </a:rPr>
                        <a:t>A2</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l" fontAlgn="b"/>
                      <a:r>
                        <a:rPr lang="sv-SE" sz="1400" b="1" i="0" u="none" strike="noStrike">
                          <a:solidFill>
                            <a:srgbClr val="000000"/>
                          </a:solidFill>
                          <a:latin typeface="Calibri"/>
                        </a:rPr>
                        <a:t>A1</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l" fontAlgn="b"/>
                      <a:r>
                        <a:rPr lang="sv-SE" sz="1400" b="1" i="0" u="none" strike="noStrike">
                          <a:solidFill>
                            <a:srgbClr val="000000"/>
                          </a:solidFill>
                          <a:latin typeface="Calibri"/>
                        </a:rPr>
                        <a:t>A2</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l" fontAlgn="b"/>
                      <a:endParaRPr lang="sv-SE" sz="1400" b="1" i="0" u="none" strike="noStrike">
                        <a:solidFill>
                          <a:srgbClr val="000000"/>
                        </a:solidFill>
                        <a:latin typeface="Calibri"/>
                      </a:endParaRPr>
                    </a:p>
                  </a:txBody>
                  <a:tcPr marL="9525" marR="9525" marT="952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sv-SE" sz="1400" b="1" i="0" u="none" strike="noStrike">
                          <a:solidFill>
                            <a:srgbClr val="000000"/>
                          </a:solidFill>
                          <a:latin typeface="Calibri"/>
                        </a:rPr>
                        <a:t>Mutation</a:t>
                      </a:r>
                    </a:p>
                  </a:txBody>
                  <a:tcPr marL="9525" marR="9525" marT="9525" marB="0" anchor="b">
                    <a:lnL>
                      <a:noFill/>
                    </a:lnL>
                    <a:lnR>
                      <a:noFill/>
                    </a:lnR>
                    <a:lnT>
                      <a:noFill/>
                    </a:lnT>
                    <a:lnB>
                      <a:noFill/>
                    </a:lnB>
                    <a:solidFill>
                      <a:srgbClr val="BFBFBF"/>
                    </a:solidFill>
                  </a:tcPr>
                </a:tc>
              </a:tr>
              <a:tr h="385032">
                <a:tc>
                  <a:txBody>
                    <a:bodyPr/>
                    <a:lstStyle/>
                    <a:p>
                      <a:pPr algn="l" fontAlgn="b"/>
                      <a:r>
                        <a:rPr lang="sv-SE" sz="1400" b="1" i="0" u="none" strike="noStrike">
                          <a:solidFill>
                            <a:srgbClr val="000000"/>
                          </a:solidFill>
                          <a:latin typeface="Calibri"/>
                        </a:rPr>
                        <a:t>D21S11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sv-SE" sz="1400" b="1" i="0" u="none" strike="noStrike">
                          <a:solidFill>
                            <a:srgbClr val="000000"/>
                          </a:solidFill>
                          <a:latin typeface="Calibri"/>
                        </a:rPr>
                        <a:t>28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sv-SE" sz="1400" b="1" i="0" u="none" strike="noStrike">
                          <a:solidFill>
                            <a:srgbClr val="000000"/>
                          </a:solidFill>
                          <a:latin typeface="Calibri"/>
                        </a:rPr>
                        <a:t>28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sv-SE" sz="1400" b="1" i="0" u="none" strike="noStrike">
                          <a:solidFill>
                            <a:srgbClr val="000000"/>
                          </a:solidFill>
                          <a:latin typeface="Calibri"/>
                        </a:rPr>
                        <a:t>28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sv-SE" sz="1400" b="1" i="0" u="sng" strike="noStrike" dirty="0">
                          <a:solidFill>
                            <a:srgbClr val="FF0000"/>
                          </a:solidFill>
                          <a:latin typeface="Calibri"/>
                        </a:rPr>
                        <a:t>30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sv-SE" sz="1400" b="1" i="0" u="none" strike="noStrike">
                          <a:solidFill>
                            <a:srgbClr val="000000"/>
                          </a:solidFill>
                          <a:latin typeface="Calibri"/>
                        </a:rPr>
                        <a:t>28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sv-SE" sz="1400" b="1" i="0" u="none" strike="noStrike">
                          <a:solidFill>
                            <a:srgbClr val="000000"/>
                          </a:solidFill>
                          <a:latin typeface="Calibri"/>
                        </a:rPr>
                        <a:t>29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endParaRPr lang="sv-SE" sz="1400" b="1" i="0" u="none" strike="noStrike">
                        <a:solidFill>
                          <a:srgbClr val="000000"/>
                        </a:solidFill>
                        <a:latin typeface="Calibri"/>
                      </a:endParaRP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sv-SE" sz="1400" b="1" i="0" u="none" strike="noStrike" dirty="0">
                          <a:solidFill>
                            <a:srgbClr val="FF0000"/>
                          </a:solidFill>
                          <a:latin typeface="Calibri"/>
                        </a:rPr>
                        <a:t>One (or </a:t>
                      </a:r>
                      <a:r>
                        <a:rPr lang="sv-SE" sz="1400" b="1" i="0" u="none" strike="noStrike" dirty="0" err="1">
                          <a:solidFill>
                            <a:srgbClr val="FF0000"/>
                          </a:solidFill>
                          <a:latin typeface="Calibri"/>
                        </a:rPr>
                        <a:t>two</a:t>
                      </a:r>
                      <a:r>
                        <a:rPr lang="sv-SE" sz="1400" b="1" i="0" u="none" strike="noStrike" dirty="0">
                          <a:solidFill>
                            <a:srgbClr val="FF0000"/>
                          </a:solidFill>
                          <a:latin typeface="Calibri"/>
                        </a:rPr>
                        <a:t>) step</a:t>
                      </a:r>
                    </a:p>
                  </a:txBody>
                  <a:tcPr marL="9525" marR="9525" marT="9525" marB="0" anchor="b">
                    <a:lnL>
                      <a:noFill/>
                    </a:lnL>
                    <a:lnR>
                      <a:noFill/>
                    </a:lnR>
                    <a:lnT>
                      <a:noFill/>
                    </a:lnT>
                    <a:lnB>
                      <a:noFill/>
                    </a:lnB>
                  </a:tcPr>
                </a:tc>
              </a:tr>
              <a:tr h="212725">
                <a:tc>
                  <a:txBody>
                    <a:bodyPr/>
                    <a:lstStyle/>
                    <a:p>
                      <a:pPr algn="l" fontAlgn="b"/>
                      <a:r>
                        <a:rPr lang="sv-SE" sz="1400" b="1" i="0" u="none" strike="noStrike">
                          <a:solidFill>
                            <a:srgbClr val="000000"/>
                          </a:solidFill>
                          <a:latin typeface="Calibri"/>
                        </a:rPr>
                        <a:t>D8S1179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sv-SE" sz="1400" b="1" i="0" u="none" strike="noStrike">
                          <a:solidFill>
                            <a:srgbClr val="000000"/>
                          </a:solidFill>
                          <a:latin typeface="Calibri"/>
                        </a:rPr>
                        <a:t>13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sv-SE" sz="1400" b="1" i="0" u="none" strike="noStrike">
                          <a:solidFill>
                            <a:srgbClr val="000000"/>
                          </a:solidFill>
                          <a:latin typeface="Calibri"/>
                        </a:rPr>
                        <a:t>14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sv-SE" sz="1400" b="1" i="0" u="none" strike="noStrike">
                          <a:solidFill>
                            <a:srgbClr val="000000"/>
                          </a:solidFill>
                          <a:latin typeface="Calibri"/>
                        </a:rPr>
                        <a:t>14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sv-SE" sz="1400" b="1" i="0" u="sng" strike="noStrike" dirty="0">
                          <a:solidFill>
                            <a:srgbClr val="FF0000"/>
                          </a:solidFill>
                          <a:latin typeface="Calibri"/>
                        </a:rPr>
                        <a:t>14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sv-SE" sz="1400" b="1" i="0" u="none" strike="noStrike">
                          <a:solidFill>
                            <a:srgbClr val="000000"/>
                          </a:solidFill>
                          <a:latin typeface="Calibri"/>
                        </a:rPr>
                        <a:t>13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sv-SE" sz="1400" b="1" i="0" u="none" strike="noStrike">
                          <a:solidFill>
                            <a:srgbClr val="000000"/>
                          </a:solidFill>
                          <a:latin typeface="Calibri"/>
                        </a:rPr>
                        <a:t>15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sv-SE" sz="1400" b="1" i="0" u="none" strike="noStrike">
                        <a:solidFill>
                          <a:srgbClr val="000000"/>
                        </a:solidFill>
                        <a:latin typeface="Calibri"/>
                      </a:endParaRP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sv-SE" sz="1400" b="1" i="0" u="none" strike="noStrike" dirty="0">
                          <a:solidFill>
                            <a:srgbClr val="FF0000"/>
                          </a:solidFill>
                          <a:latin typeface="Calibri"/>
                        </a:rPr>
                        <a:t>One step</a:t>
                      </a:r>
                    </a:p>
                  </a:txBody>
                  <a:tcPr marL="9525" marR="9525" marT="9525" marB="0" anchor="b">
                    <a:lnL>
                      <a:noFill/>
                    </a:lnL>
                    <a:lnR>
                      <a:noFill/>
                    </a:lnR>
                    <a:lnT>
                      <a:noFill/>
                    </a:lnT>
                    <a:lnB>
                      <a:noFill/>
                    </a:lnB>
                  </a:tcPr>
                </a:tc>
              </a:tr>
              <a:tr h="572230">
                <a:tc>
                  <a:txBody>
                    <a:bodyPr/>
                    <a:lstStyle/>
                    <a:p>
                      <a:pPr algn="l" fontAlgn="b"/>
                      <a:r>
                        <a:rPr lang="sv-SE" sz="1400" b="1" i="0" u="none" strike="noStrike">
                          <a:solidFill>
                            <a:srgbClr val="000000"/>
                          </a:solidFill>
                          <a:latin typeface="Calibri"/>
                        </a:rPr>
                        <a:t>D10S1248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sv-SE" sz="1400" b="1" i="0" u="none" strike="noStrike">
                          <a:solidFill>
                            <a:srgbClr val="000000"/>
                          </a:solidFill>
                          <a:latin typeface="Calibri"/>
                        </a:rPr>
                        <a:t>14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sv-SE" sz="1400" b="1" i="0" u="none" strike="noStrike" dirty="0">
                          <a:solidFill>
                            <a:srgbClr val="000000"/>
                          </a:solidFill>
                          <a:latin typeface="Calibri"/>
                        </a:rPr>
                        <a:t>15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sv-SE" sz="1400" b="1" i="0" u="sng" strike="noStrike" dirty="0">
                          <a:solidFill>
                            <a:srgbClr val="FF0000"/>
                          </a:solidFill>
                          <a:latin typeface="Calibri"/>
                        </a:rPr>
                        <a:t>13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sv-SE" sz="1400" b="1" i="0" u="none" strike="noStrike">
                          <a:solidFill>
                            <a:srgbClr val="000000"/>
                          </a:solidFill>
                          <a:latin typeface="Calibri"/>
                        </a:rPr>
                        <a:t>14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sv-SE" sz="1400" b="1" i="0" u="none" strike="noStrike" dirty="0">
                          <a:solidFill>
                            <a:srgbClr val="000000"/>
                          </a:solidFill>
                          <a:latin typeface="Calibri"/>
                        </a:rPr>
                        <a:t>12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sv-SE" sz="1400" b="1" i="0" u="none" strike="noStrike">
                          <a:solidFill>
                            <a:srgbClr val="000000"/>
                          </a:solidFill>
                          <a:latin typeface="Calibri"/>
                        </a:rPr>
                        <a:t>15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sv-SE" sz="1400" b="1" i="0" u="none" strike="noStrike">
                        <a:solidFill>
                          <a:srgbClr val="000000"/>
                        </a:solidFill>
                        <a:latin typeface="Calibri"/>
                      </a:endParaRP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sv-SE" sz="1400" b="1" i="0" u="none" strike="noStrike" dirty="0">
                          <a:solidFill>
                            <a:srgbClr val="FF0000"/>
                          </a:solidFill>
                          <a:latin typeface="Calibri"/>
                        </a:rPr>
                        <a:t>One (or </a:t>
                      </a:r>
                      <a:r>
                        <a:rPr lang="sv-SE" sz="1400" b="1" i="0" u="none" strike="noStrike" dirty="0" err="1">
                          <a:solidFill>
                            <a:srgbClr val="FF0000"/>
                          </a:solidFill>
                          <a:latin typeface="Calibri"/>
                        </a:rPr>
                        <a:t>three</a:t>
                      </a:r>
                      <a:r>
                        <a:rPr lang="sv-SE" sz="1400" b="1" i="0" u="none" strike="noStrike" dirty="0">
                          <a:solidFill>
                            <a:srgbClr val="FF0000"/>
                          </a:solidFill>
                          <a:latin typeface="Calibri"/>
                        </a:rPr>
                        <a:t>) step</a:t>
                      </a:r>
                    </a:p>
                  </a:txBody>
                  <a:tcPr marL="9525" marR="9525" marT="9525" marB="0" anchor="b">
                    <a:lnL>
                      <a:noFill/>
                    </a:lnL>
                    <a:lnR>
                      <a:noFill/>
                    </a:lnR>
                    <a:lnT>
                      <a:noFill/>
                    </a:lnT>
                    <a:lnB>
                      <a:noFill/>
                    </a:lnB>
                  </a:tcPr>
                </a:tc>
              </a:tr>
              <a:tr h="385032">
                <a:tc>
                  <a:txBody>
                    <a:bodyPr/>
                    <a:lstStyle/>
                    <a:p>
                      <a:pPr algn="l" fontAlgn="b"/>
                      <a:r>
                        <a:rPr lang="sv-SE" sz="1400" b="1" i="0" u="none" strike="noStrike" dirty="0">
                          <a:solidFill>
                            <a:srgbClr val="000000"/>
                          </a:solidFill>
                          <a:latin typeface="Calibri"/>
                        </a:rPr>
                        <a:t>SE33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sv-SE" sz="1400" b="1" i="0" u="none" strike="noStrike">
                          <a:solidFill>
                            <a:srgbClr val="000000"/>
                          </a:solidFill>
                          <a:latin typeface="Calibri"/>
                        </a:rPr>
                        <a:t>17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sv-SE" sz="1400" b="1" i="0" u="none" strike="noStrike">
                          <a:solidFill>
                            <a:srgbClr val="000000"/>
                          </a:solidFill>
                          <a:latin typeface="Calibri"/>
                        </a:rPr>
                        <a:t>24.2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sv-SE" sz="1400" b="1" i="0" u="none" strike="noStrike">
                          <a:solidFill>
                            <a:srgbClr val="000000"/>
                          </a:solidFill>
                          <a:latin typeface="Calibri"/>
                        </a:rPr>
                        <a:t>24.2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sv-SE" sz="1400" b="1" i="0" u="sng" strike="noStrike" dirty="0">
                          <a:solidFill>
                            <a:srgbClr val="FF0000"/>
                          </a:solidFill>
                          <a:latin typeface="Calibri"/>
                        </a:rPr>
                        <a:t>33.2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sv-SE" sz="1400" b="1" i="0" u="none" strike="noStrike">
                          <a:solidFill>
                            <a:srgbClr val="000000"/>
                          </a:solidFill>
                          <a:latin typeface="Calibri"/>
                        </a:rPr>
                        <a:t>17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sv-SE" sz="1400" b="1" i="0" u="none" strike="noStrike">
                          <a:solidFill>
                            <a:srgbClr val="000000"/>
                          </a:solidFill>
                          <a:latin typeface="Calibri"/>
                        </a:rPr>
                        <a:t>24.2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sv-SE" sz="1400" b="1" i="0" u="none" strike="noStrike">
                        <a:solidFill>
                          <a:srgbClr val="000000"/>
                        </a:solidFill>
                        <a:latin typeface="Calibri"/>
                      </a:endParaRP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sv-SE" sz="1400" b="1" i="0" u="none" strike="noStrike" dirty="0" err="1">
                          <a:solidFill>
                            <a:srgbClr val="FF0000"/>
                          </a:solidFill>
                          <a:latin typeface="Calibri"/>
                        </a:rPr>
                        <a:t>Large</a:t>
                      </a:r>
                      <a:r>
                        <a:rPr lang="sv-SE" sz="1400" b="1" i="0" u="none" strike="noStrike" dirty="0">
                          <a:solidFill>
                            <a:srgbClr val="FF0000"/>
                          </a:solidFill>
                          <a:latin typeface="Calibri"/>
                        </a:rPr>
                        <a:t> mutation</a:t>
                      </a:r>
                    </a:p>
                  </a:txBody>
                  <a:tcPr marL="9525" marR="9525" marT="9525" marB="0" anchor="b">
                    <a:lnL>
                      <a:noFill/>
                    </a:lnL>
                    <a:lnR>
                      <a:noFill/>
                    </a:lnR>
                    <a:lnT>
                      <a:noFill/>
                    </a:lnT>
                    <a:lnB>
                      <a:noFill/>
                    </a:lnB>
                  </a:tcPr>
                </a:tc>
              </a:tr>
            </a:tbl>
          </a:graphicData>
        </a:graphic>
      </p:graphicFrame>
    </p:spTree>
    <p:extLst>
      <p:ext uri="{BB962C8B-B14F-4D97-AF65-F5344CB8AC3E}">
        <p14:creationId xmlns="" xmlns:p14="http://schemas.microsoft.com/office/powerpoint/2010/main" val="39089633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0">
                                            <p:txEl>
                                              <p:pRg st="1" end="1"/>
                                            </p:txEl>
                                          </p:spTgt>
                                        </p:tgtEl>
                                        <p:attrNameLst>
                                          <p:attrName>style.visibility</p:attrName>
                                        </p:attrNameLst>
                                      </p:cBhvr>
                                      <p:to>
                                        <p:strVal val="visible"/>
                                      </p:to>
                                    </p:set>
                                    <p:animEffect transition="in" filter="fade">
                                      <p:cBhvr>
                                        <p:cTn id="7" dur="2000"/>
                                        <p:tgtEl>
                                          <p:spTgt spid="10">
                                            <p:txEl>
                                              <p:pRg st="1" end="1"/>
                                            </p:txEl>
                                          </p:spTgt>
                                        </p:tgtEl>
                                      </p:cBhvr>
                                    </p:animEffect>
                                  </p:childTnLst>
                                </p:cTn>
                              </p:par>
                            </p:childTnLst>
                          </p:cTn>
                        </p:par>
                        <p:par>
                          <p:cTn id="8" fill="hold">
                            <p:stCondLst>
                              <p:cond delay="2000"/>
                            </p:stCondLst>
                            <p:childTnLst>
                              <p:par>
                                <p:cTn id="9" presetID="10" presetClass="entr" presetSubtype="0" fill="hold" nodeType="afterEffect">
                                  <p:stCondLst>
                                    <p:cond delay="0"/>
                                  </p:stCondLst>
                                  <p:childTnLst>
                                    <p:set>
                                      <p:cBhvr>
                                        <p:cTn id="10" dur="1" fill="hold">
                                          <p:stCondLst>
                                            <p:cond delay="0"/>
                                          </p:stCondLst>
                                        </p:cTn>
                                        <p:tgtEl>
                                          <p:spTgt spid="10">
                                            <p:txEl>
                                              <p:pRg st="2" end="2"/>
                                            </p:txEl>
                                          </p:spTgt>
                                        </p:tgtEl>
                                        <p:attrNameLst>
                                          <p:attrName>style.visibility</p:attrName>
                                        </p:attrNameLst>
                                      </p:cBhvr>
                                      <p:to>
                                        <p:strVal val="visible"/>
                                      </p:to>
                                    </p:set>
                                    <p:animEffect transition="in" filter="fade">
                                      <p:cBhvr>
                                        <p:cTn id="11" dur="2000"/>
                                        <p:tgtEl>
                                          <p:spTgt spid="10">
                                            <p:txEl>
                                              <p:pRg st="2" end="2"/>
                                            </p:txEl>
                                          </p:spTgt>
                                        </p:tgtEl>
                                      </p:cBhvr>
                                    </p:animEffect>
                                  </p:childTnLst>
                                </p:cTn>
                              </p:par>
                            </p:childTnLst>
                          </p:cTn>
                        </p:par>
                        <p:par>
                          <p:cTn id="12" fill="hold">
                            <p:stCondLst>
                              <p:cond delay="4000"/>
                            </p:stCondLst>
                            <p:childTnLst>
                              <p:par>
                                <p:cTn id="13" presetID="10" presetClass="entr" presetSubtype="0" fill="hold" nodeType="afterEffect">
                                  <p:stCondLst>
                                    <p:cond delay="0"/>
                                  </p:stCondLst>
                                  <p:childTnLst>
                                    <p:set>
                                      <p:cBhvr>
                                        <p:cTn id="14" dur="1" fill="hold">
                                          <p:stCondLst>
                                            <p:cond delay="0"/>
                                          </p:stCondLst>
                                        </p:cTn>
                                        <p:tgtEl>
                                          <p:spTgt spid="10">
                                            <p:txEl>
                                              <p:pRg st="3" end="3"/>
                                            </p:txEl>
                                          </p:spTgt>
                                        </p:tgtEl>
                                        <p:attrNameLst>
                                          <p:attrName>style.visibility</p:attrName>
                                        </p:attrNameLst>
                                      </p:cBhvr>
                                      <p:to>
                                        <p:strVal val="visible"/>
                                      </p:to>
                                    </p:set>
                                    <p:animEffect transition="in" filter="fade">
                                      <p:cBhvr>
                                        <p:cTn id="15" dur="2000"/>
                                        <p:tgtEl>
                                          <p:spTgt spid="10">
                                            <p:txEl>
                                              <p:pRg st="3" end="3"/>
                                            </p:txEl>
                                          </p:spTgt>
                                        </p:tgtEl>
                                      </p:cBhvr>
                                    </p:animEffect>
                                  </p:childTnLst>
                                </p:cTn>
                              </p:par>
                            </p:childTnLst>
                          </p:cTn>
                        </p:par>
                        <p:par>
                          <p:cTn id="16" fill="hold">
                            <p:stCondLst>
                              <p:cond delay="6000"/>
                            </p:stCondLst>
                            <p:childTnLst>
                              <p:par>
                                <p:cTn id="17" presetID="10" presetClass="entr" presetSubtype="0" fill="hold" nodeType="afterEffect">
                                  <p:stCondLst>
                                    <p:cond delay="0"/>
                                  </p:stCondLst>
                                  <p:childTnLst>
                                    <p:set>
                                      <p:cBhvr>
                                        <p:cTn id="18" dur="1" fill="hold">
                                          <p:stCondLst>
                                            <p:cond delay="0"/>
                                          </p:stCondLst>
                                        </p:cTn>
                                        <p:tgtEl>
                                          <p:spTgt spid="10">
                                            <p:txEl>
                                              <p:pRg st="4" end="4"/>
                                            </p:txEl>
                                          </p:spTgt>
                                        </p:tgtEl>
                                        <p:attrNameLst>
                                          <p:attrName>style.visibility</p:attrName>
                                        </p:attrNameLst>
                                      </p:cBhvr>
                                      <p:to>
                                        <p:strVal val="visible"/>
                                      </p:to>
                                    </p:set>
                                    <p:animEffect transition="in" filter="fade">
                                      <p:cBhvr>
                                        <p:cTn id="19" dur="2000"/>
                                        <p:tgtEl>
                                          <p:spTgt spid="10">
                                            <p:txEl>
                                              <p:pRg st="4" end="4"/>
                                            </p:txEl>
                                          </p:spTgt>
                                        </p:tgtEl>
                                      </p:cBhvr>
                                    </p:animEffect>
                                  </p:childTnLst>
                                </p:cTn>
                              </p:par>
                            </p:childTnLst>
                          </p:cTn>
                        </p:par>
                        <p:par>
                          <p:cTn id="20" fill="hold">
                            <p:stCondLst>
                              <p:cond delay="8000"/>
                            </p:stCondLst>
                            <p:childTnLst>
                              <p:par>
                                <p:cTn id="21" presetID="10" presetClass="entr" presetSubtype="0" fill="hold" nodeType="afterEffect">
                                  <p:stCondLst>
                                    <p:cond delay="0"/>
                                  </p:stCondLst>
                                  <p:childTnLst>
                                    <p:set>
                                      <p:cBhvr>
                                        <p:cTn id="22" dur="1" fill="hold">
                                          <p:stCondLst>
                                            <p:cond delay="0"/>
                                          </p:stCondLst>
                                        </p:cTn>
                                        <p:tgtEl>
                                          <p:spTgt spid="10">
                                            <p:txEl>
                                              <p:pRg st="5" end="5"/>
                                            </p:txEl>
                                          </p:spTgt>
                                        </p:tgtEl>
                                        <p:attrNameLst>
                                          <p:attrName>style.visibility</p:attrName>
                                        </p:attrNameLst>
                                      </p:cBhvr>
                                      <p:to>
                                        <p:strVal val="visible"/>
                                      </p:to>
                                    </p:set>
                                    <p:animEffect transition="in" filter="fade">
                                      <p:cBhvr>
                                        <p:cTn id="23" dur="2000"/>
                                        <p:tgtEl>
                                          <p:spTgt spid="10">
                                            <p:txEl>
                                              <p:pRg st="5" end="5"/>
                                            </p:txEl>
                                          </p:spTgt>
                                        </p:tgtEl>
                                      </p:cBhvr>
                                    </p:animEffect>
                                  </p:childTnLst>
                                </p:cTn>
                              </p:par>
                            </p:childTnLst>
                          </p:cTn>
                        </p:par>
                        <p:par>
                          <p:cTn id="24" fill="hold">
                            <p:stCondLst>
                              <p:cond delay="10000"/>
                            </p:stCondLst>
                            <p:childTnLst>
                              <p:par>
                                <p:cTn id="25" presetID="10" presetClass="entr" presetSubtype="0" fill="hold" nodeType="afterEffect">
                                  <p:stCondLst>
                                    <p:cond delay="0"/>
                                  </p:stCondLst>
                                  <p:childTnLst>
                                    <p:set>
                                      <p:cBhvr>
                                        <p:cTn id="26" dur="1" fill="hold">
                                          <p:stCondLst>
                                            <p:cond delay="0"/>
                                          </p:stCondLst>
                                        </p:cTn>
                                        <p:tgtEl>
                                          <p:spTgt spid="10">
                                            <p:txEl>
                                              <p:pRg st="6" end="6"/>
                                            </p:txEl>
                                          </p:spTgt>
                                        </p:tgtEl>
                                        <p:attrNameLst>
                                          <p:attrName>style.visibility</p:attrName>
                                        </p:attrNameLst>
                                      </p:cBhvr>
                                      <p:to>
                                        <p:strVal val="visible"/>
                                      </p:to>
                                    </p:set>
                                    <p:animEffect transition="in" filter="fade">
                                      <p:cBhvr>
                                        <p:cTn id="27" dur="2000"/>
                                        <p:tgtEl>
                                          <p:spTgt spid="10">
                                            <p:txEl>
                                              <p:pRg st="6" end="6"/>
                                            </p:txEl>
                                          </p:spTgt>
                                        </p:tgtEl>
                                      </p:cBhvr>
                                    </p:animEffect>
                                  </p:childTnLst>
                                </p:cTn>
                              </p:par>
                            </p:childTnLst>
                          </p:cTn>
                        </p:par>
                        <p:par>
                          <p:cTn id="28" fill="hold">
                            <p:stCondLst>
                              <p:cond delay="12000"/>
                            </p:stCondLst>
                            <p:childTnLst>
                              <p:par>
                                <p:cTn id="29" presetID="10" presetClass="entr" presetSubtype="0" fill="hold" nodeType="afterEffect">
                                  <p:stCondLst>
                                    <p:cond delay="0"/>
                                  </p:stCondLst>
                                  <p:childTnLst>
                                    <p:set>
                                      <p:cBhvr>
                                        <p:cTn id="30" dur="1" fill="hold">
                                          <p:stCondLst>
                                            <p:cond delay="0"/>
                                          </p:stCondLst>
                                        </p:cTn>
                                        <p:tgtEl>
                                          <p:spTgt spid="10">
                                            <p:txEl>
                                              <p:pRg st="7" end="7"/>
                                            </p:txEl>
                                          </p:spTgt>
                                        </p:tgtEl>
                                        <p:attrNameLst>
                                          <p:attrName>style.visibility</p:attrName>
                                        </p:attrNameLst>
                                      </p:cBhvr>
                                      <p:to>
                                        <p:strVal val="visible"/>
                                      </p:to>
                                    </p:set>
                                    <p:animEffect transition="in" filter="fade">
                                      <p:cBhvr>
                                        <p:cTn id="31" dur="2000"/>
                                        <p:tgtEl>
                                          <p:spTgt spid="10">
                                            <p:txEl>
                                              <p:pRg st="7" end="7"/>
                                            </p:txEl>
                                          </p:spTgt>
                                        </p:tgtEl>
                                      </p:cBhvr>
                                    </p:animEffect>
                                  </p:childTnLst>
                                </p:cTn>
                              </p:par>
                            </p:childTnLst>
                          </p:cTn>
                        </p:par>
                        <p:par>
                          <p:cTn id="32" fill="hold">
                            <p:stCondLst>
                              <p:cond delay="14000"/>
                            </p:stCondLst>
                            <p:childTnLst>
                              <p:par>
                                <p:cTn id="33" presetID="10" presetClass="entr" presetSubtype="0" fill="hold" nodeType="afterEffect">
                                  <p:stCondLst>
                                    <p:cond delay="0"/>
                                  </p:stCondLst>
                                  <p:childTnLst>
                                    <p:set>
                                      <p:cBhvr>
                                        <p:cTn id="34" dur="1" fill="hold">
                                          <p:stCondLst>
                                            <p:cond delay="0"/>
                                          </p:stCondLst>
                                        </p:cTn>
                                        <p:tgtEl>
                                          <p:spTgt spid="10">
                                            <p:txEl>
                                              <p:pRg st="8" end="8"/>
                                            </p:txEl>
                                          </p:spTgt>
                                        </p:tgtEl>
                                        <p:attrNameLst>
                                          <p:attrName>style.visibility</p:attrName>
                                        </p:attrNameLst>
                                      </p:cBhvr>
                                      <p:to>
                                        <p:strVal val="visible"/>
                                      </p:to>
                                    </p:set>
                                    <p:animEffect transition="in" filter="fade">
                                      <p:cBhvr>
                                        <p:cTn id="35" dur="2000"/>
                                        <p:tgtEl>
                                          <p:spTgt spid="10">
                                            <p:txEl>
                                              <p:pRg st="8" end="8"/>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nodeType="clickEffect">
                                  <p:stCondLst>
                                    <p:cond delay="0"/>
                                  </p:stCondLst>
                                  <p:childTnLst>
                                    <p:set>
                                      <p:cBhvr>
                                        <p:cTn id="39" dur="1" fill="hold">
                                          <p:stCondLst>
                                            <p:cond delay="0"/>
                                          </p:stCondLst>
                                        </p:cTn>
                                        <p:tgtEl>
                                          <p:spTgt spid="11"/>
                                        </p:tgtEl>
                                        <p:attrNameLst>
                                          <p:attrName>style.visibility</p:attrName>
                                        </p:attrNameLst>
                                      </p:cBhvr>
                                      <p:to>
                                        <p:strVal val="visible"/>
                                      </p:to>
                                    </p:set>
                                    <p:animEffect transition="in" filter="fade">
                                      <p:cBhvr>
                                        <p:cTn id="40" dur="2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Tittel 1"/>
          <p:cNvSpPr>
            <a:spLocks noGrp="1"/>
          </p:cNvSpPr>
          <p:nvPr>
            <p:ph type="title"/>
          </p:nvPr>
        </p:nvSpPr>
        <p:spPr/>
        <p:txBody>
          <a:bodyPr/>
          <a:lstStyle/>
          <a:p>
            <a:pPr algn="l" eaLnBrk="1" hangingPunct="1">
              <a:defRPr/>
            </a:pPr>
            <a:r>
              <a:rPr lang="nb-NO" sz="4000" dirty="0" smtClean="0">
                <a:solidFill>
                  <a:schemeClr val="accent5">
                    <a:lumMod val="75000"/>
                  </a:schemeClr>
                </a:solidFill>
              </a:rPr>
              <a:t>Introduction</a:t>
            </a:r>
          </a:p>
        </p:txBody>
      </p:sp>
      <p:sp>
        <p:nvSpPr>
          <p:cNvPr id="36866" name="Plassholder for innhold 2"/>
          <p:cNvSpPr>
            <a:spLocks noGrp="1"/>
          </p:cNvSpPr>
          <p:nvPr>
            <p:ph idx="1"/>
          </p:nvPr>
        </p:nvSpPr>
        <p:spPr>
          <a:xfrm>
            <a:off x="450850" y="1822450"/>
            <a:ext cx="8229600" cy="4525963"/>
          </a:xfrm>
        </p:spPr>
        <p:txBody>
          <a:bodyPr/>
          <a:lstStyle/>
          <a:p>
            <a:pPr marL="0" indent="0" eaLnBrk="1" hangingPunct="1">
              <a:lnSpc>
                <a:spcPct val="90000"/>
              </a:lnSpc>
              <a:buNone/>
            </a:pPr>
            <a:endParaRPr lang="nb-NO" sz="2400" dirty="0"/>
          </a:p>
          <a:p>
            <a:pPr marL="0" indent="0" eaLnBrk="1" hangingPunct="1">
              <a:buNone/>
            </a:pPr>
            <a:endParaRPr lang="nb-NO" dirty="0" smtClean="0"/>
          </a:p>
        </p:txBody>
      </p:sp>
      <p:graphicFrame>
        <p:nvGraphicFramePr>
          <p:cNvPr id="3" name="Objekt 2"/>
          <p:cNvGraphicFramePr>
            <a:graphicFrameLocks noChangeAspect="1"/>
          </p:cNvGraphicFramePr>
          <p:nvPr>
            <p:extLst>
              <p:ext uri="{D42A27DB-BD31-4B8C-83A1-F6EECF244321}">
                <p14:modId xmlns="" xmlns:p14="http://schemas.microsoft.com/office/powerpoint/2010/main" val="3451436975"/>
              </p:ext>
            </p:extLst>
          </p:nvPr>
        </p:nvGraphicFramePr>
        <p:xfrm>
          <a:off x="7386004" y="274638"/>
          <a:ext cx="1565076" cy="1105853"/>
        </p:xfrm>
        <a:graphic>
          <a:graphicData uri="http://schemas.openxmlformats.org/presentationml/2006/ole">
            <p:oleObj spid="_x0000_s4196" name="Acrobat Document" r:id="rId4" imgW="10688040" imgH="7556400" progId="AcroExch.Document.11">
              <p:embed/>
            </p:oleObj>
          </a:graphicData>
        </a:graphic>
      </p:graphicFrame>
      <p:sp>
        <p:nvSpPr>
          <p:cNvPr id="7" name="Plassholder for innhold 2"/>
          <p:cNvSpPr txBox="1">
            <a:spLocks/>
          </p:cNvSpPr>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defTabSz="457200" rtl="0" eaLnBrk="0" fontAlgn="base" hangingPunct="0">
              <a:spcBef>
                <a:spcPct val="20000"/>
              </a:spcBef>
              <a:spcAft>
                <a:spcPct val="0"/>
              </a:spcAft>
              <a:buFont typeface="Arial" charset="0"/>
              <a:buChar char="•"/>
              <a:defRPr sz="3200" kern="1200">
                <a:solidFill>
                  <a:srgbClr val="003871"/>
                </a:solidFill>
                <a:latin typeface="+mn-lt"/>
                <a:ea typeface="+mn-ea"/>
                <a:cs typeface="+mn-cs"/>
              </a:defRPr>
            </a:lvl1pPr>
            <a:lvl2pPr marL="742950" indent="-285750" algn="l" defTabSz="457200" rtl="0" eaLnBrk="0" fontAlgn="base" hangingPunct="0">
              <a:spcBef>
                <a:spcPct val="20000"/>
              </a:spcBef>
              <a:spcAft>
                <a:spcPct val="0"/>
              </a:spcAft>
              <a:buFont typeface="Arial" charset="0"/>
              <a:buChar char="–"/>
              <a:defRPr sz="2800" kern="1200">
                <a:solidFill>
                  <a:srgbClr val="003871"/>
                </a:solidFill>
                <a:latin typeface="+mn-lt"/>
                <a:ea typeface="+mn-ea"/>
                <a:cs typeface="+mn-cs"/>
              </a:defRPr>
            </a:lvl2pPr>
            <a:lvl3pPr marL="1143000" indent="-228600" algn="l" defTabSz="457200" rtl="0" eaLnBrk="0" fontAlgn="base" hangingPunct="0">
              <a:spcBef>
                <a:spcPct val="20000"/>
              </a:spcBef>
              <a:spcAft>
                <a:spcPct val="0"/>
              </a:spcAft>
              <a:buFont typeface="Arial" charset="0"/>
              <a:buChar char="•"/>
              <a:defRPr sz="2400" kern="1200">
                <a:solidFill>
                  <a:srgbClr val="003871"/>
                </a:solidFill>
                <a:latin typeface="+mn-lt"/>
                <a:ea typeface="+mn-ea"/>
                <a:cs typeface="+mn-cs"/>
              </a:defRPr>
            </a:lvl3pPr>
            <a:lvl4pPr marL="1600200" indent="-228600" algn="l" defTabSz="457200" rtl="0" eaLnBrk="0" fontAlgn="base" hangingPunct="0">
              <a:spcBef>
                <a:spcPct val="20000"/>
              </a:spcBef>
              <a:spcAft>
                <a:spcPct val="0"/>
              </a:spcAft>
              <a:buFont typeface="Arial" charset="0"/>
              <a:buChar char="–"/>
              <a:defRPr sz="2000" kern="1200">
                <a:solidFill>
                  <a:srgbClr val="003871"/>
                </a:solidFill>
                <a:latin typeface="+mn-lt"/>
                <a:ea typeface="+mn-ea"/>
                <a:cs typeface="+mn-cs"/>
              </a:defRPr>
            </a:lvl4pPr>
            <a:lvl5pPr marL="2057400" indent="-228600" algn="l" defTabSz="457200" rtl="0" eaLnBrk="0" fontAlgn="base" hangingPunct="0">
              <a:spcBef>
                <a:spcPct val="20000"/>
              </a:spcBef>
              <a:spcAft>
                <a:spcPct val="0"/>
              </a:spcAft>
              <a:buFont typeface="Arial" charset="0"/>
              <a:buChar char="»"/>
              <a:defRPr sz="2000" kern="1200">
                <a:solidFill>
                  <a:srgbClr val="00387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eaLnBrk="1" hangingPunct="1">
              <a:lnSpc>
                <a:spcPct val="70000"/>
              </a:lnSpc>
              <a:buFontTx/>
              <a:buNone/>
            </a:pPr>
            <a:endParaRPr lang="nb-NO" sz="2800" dirty="0" smtClean="0"/>
          </a:p>
          <a:p>
            <a:pPr eaLnBrk="1" hangingPunct="1">
              <a:lnSpc>
                <a:spcPct val="70000"/>
              </a:lnSpc>
            </a:pPr>
            <a:endParaRPr lang="nb-NO" sz="2600" dirty="0" smtClean="0"/>
          </a:p>
          <a:p>
            <a:pPr eaLnBrk="1" hangingPunct="1">
              <a:lnSpc>
                <a:spcPct val="70000"/>
              </a:lnSpc>
            </a:pPr>
            <a:endParaRPr lang="nb-NO" sz="2600" dirty="0" smtClean="0"/>
          </a:p>
        </p:txBody>
      </p:sp>
      <p:sp>
        <p:nvSpPr>
          <p:cNvPr id="4" name="AutoShape 7" descr="Bildresultat för codis"/>
          <p:cNvSpPr>
            <a:spLocks noChangeAspect="1" noChangeArrowheads="1"/>
          </p:cNvSpPr>
          <p:nvPr/>
        </p:nvSpPr>
        <p:spPr bwMode="auto">
          <a:xfrm>
            <a:off x="155575" y="-144463"/>
            <a:ext cx="304800" cy="304801"/>
          </a:xfrm>
          <a:prstGeom prst="rect">
            <a:avLst/>
          </a:prstGeom>
          <a:noFill/>
          <a:extLst>
            <a:ext uri="{909E8E84-426E-40DD-AFC4-6F175D3DCCD1}">
              <a14:hiddenFill xmlns=""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nb-NO"/>
          </a:p>
        </p:txBody>
      </p:sp>
      <p:sp>
        <p:nvSpPr>
          <p:cNvPr id="9" name="Plassholder for innhold 2"/>
          <p:cNvSpPr txBox="1">
            <a:spLocks/>
          </p:cNvSpPr>
          <p:nvPr/>
        </p:nvSpPr>
        <p:spPr bwMode="auto">
          <a:xfrm>
            <a:off x="609600" y="17526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defTabSz="457200" rtl="0" eaLnBrk="0" fontAlgn="base" hangingPunct="0">
              <a:spcBef>
                <a:spcPct val="20000"/>
              </a:spcBef>
              <a:spcAft>
                <a:spcPct val="0"/>
              </a:spcAft>
              <a:buFont typeface="Arial" charset="0"/>
              <a:buChar char="•"/>
              <a:defRPr sz="3200" kern="1200">
                <a:solidFill>
                  <a:srgbClr val="003871"/>
                </a:solidFill>
                <a:latin typeface="+mn-lt"/>
                <a:ea typeface="+mn-ea"/>
                <a:cs typeface="+mn-cs"/>
              </a:defRPr>
            </a:lvl1pPr>
            <a:lvl2pPr marL="742950" indent="-285750" algn="l" defTabSz="457200" rtl="0" eaLnBrk="0" fontAlgn="base" hangingPunct="0">
              <a:spcBef>
                <a:spcPct val="20000"/>
              </a:spcBef>
              <a:spcAft>
                <a:spcPct val="0"/>
              </a:spcAft>
              <a:buFont typeface="Arial" charset="0"/>
              <a:buChar char="–"/>
              <a:defRPr sz="2800" kern="1200">
                <a:solidFill>
                  <a:srgbClr val="003871"/>
                </a:solidFill>
                <a:latin typeface="+mn-lt"/>
                <a:ea typeface="+mn-ea"/>
                <a:cs typeface="+mn-cs"/>
              </a:defRPr>
            </a:lvl2pPr>
            <a:lvl3pPr marL="1143000" indent="-228600" algn="l" defTabSz="457200" rtl="0" eaLnBrk="0" fontAlgn="base" hangingPunct="0">
              <a:spcBef>
                <a:spcPct val="20000"/>
              </a:spcBef>
              <a:spcAft>
                <a:spcPct val="0"/>
              </a:spcAft>
              <a:buFont typeface="Arial" charset="0"/>
              <a:buChar char="•"/>
              <a:defRPr sz="2400" kern="1200">
                <a:solidFill>
                  <a:srgbClr val="003871"/>
                </a:solidFill>
                <a:latin typeface="+mn-lt"/>
                <a:ea typeface="+mn-ea"/>
                <a:cs typeface="+mn-cs"/>
              </a:defRPr>
            </a:lvl3pPr>
            <a:lvl4pPr marL="1600200" indent="-228600" algn="l" defTabSz="457200" rtl="0" eaLnBrk="0" fontAlgn="base" hangingPunct="0">
              <a:spcBef>
                <a:spcPct val="20000"/>
              </a:spcBef>
              <a:spcAft>
                <a:spcPct val="0"/>
              </a:spcAft>
              <a:buFont typeface="Arial" charset="0"/>
              <a:buChar char="–"/>
              <a:defRPr sz="2000" kern="1200">
                <a:solidFill>
                  <a:srgbClr val="003871"/>
                </a:solidFill>
                <a:latin typeface="+mn-lt"/>
                <a:ea typeface="+mn-ea"/>
                <a:cs typeface="+mn-cs"/>
              </a:defRPr>
            </a:lvl4pPr>
            <a:lvl5pPr marL="2057400" indent="-228600" algn="l" defTabSz="457200" rtl="0" eaLnBrk="0" fontAlgn="base" hangingPunct="0">
              <a:spcBef>
                <a:spcPct val="20000"/>
              </a:spcBef>
              <a:spcAft>
                <a:spcPct val="0"/>
              </a:spcAft>
              <a:buFont typeface="Arial" charset="0"/>
              <a:buChar char="»"/>
              <a:defRPr sz="2000" kern="1200">
                <a:solidFill>
                  <a:srgbClr val="00387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eaLnBrk="1" hangingPunct="1">
              <a:lnSpc>
                <a:spcPct val="70000"/>
              </a:lnSpc>
              <a:buFontTx/>
              <a:buNone/>
            </a:pPr>
            <a:endParaRPr lang="nb-NO" sz="2800" dirty="0" smtClean="0"/>
          </a:p>
          <a:p>
            <a:pPr lvl="1" eaLnBrk="1" hangingPunct="1">
              <a:lnSpc>
                <a:spcPct val="70000"/>
              </a:lnSpc>
              <a:buFont typeface="Arial" charset="0"/>
              <a:buChar char="•"/>
            </a:pPr>
            <a:r>
              <a:rPr lang="nb-NO" sz="2400" dirty="0" smtClean="0"/>
              <a:t>43 labs participated</a:t>
            </a:r>
          </a:p>
          <a:p>
            <a:pPr lvl="1" eaLnBrk="1" hangingPunct="1">
              <a:lnSpc>
                <a:spcPct val="70000"/>
              </a:lnSpc>
              <a:buFont typeface="Arial" charset="0"/>
              <a:buChar char="•"/>
            </a:pPr>
            <a:r>
              <a:rPr lang="nb-NO" sz="2400" dirty="0" smtClean="0"/>
              <a:t>Questionnaire</a:t>
            </a:r>
          </a:p>
          <a:p>
            <a:pPr lvl="2" eaLnBrk="1" hangingPunct="1">
              <a:lnSpc>
                <a:spcPct val="70000"/>
              </a:lnSpc>
              <a:buFont typeface="Courier New" pitchFamily="49" charset="0"/>
              <a:buChar char="o"/>
            </a:pPr>
            <a:r>
              <a:rPr lang="nb-NO" sz="2000" dirty="0" smtClean="0"/>
              <a:t>Divided into five different sheets</a:t>
            </a:r>
          </a:p>
          <a:p>
            <a:pPr lvl="1" eaLnBrk="1" hangingPunct="1">
              <a:lnSpc>
                <a:spcPct val="70000"/>
              </a:lnSpc>
              <a:buFont typeface="Arial" charset="0"/>
              <a:buChar char="•"/>
            </a:pPr>
            <a:r>
              <a:rPr lang="nb-NO" sz="2400" dirty="0" smtClean="0"/>
              <a:t>Paper challenge</a:t>
            </a:r>
          </a:p>
          <a:p>
            <a:pPr lvl="2" eaLnBrk="1" hangingPunct="1">
              <a:lnSpc>
                <a:spcPct val="70000"/>
              </a:lnSpc>
              <a:buFont typeface="Courier New" pitchFamily="49" charset="0"/>
              <a:buChar char="o"/>
            </a:pPr>
            <a:r>
              <a:rPr lang="nb-NO" sz="2000" dirty="0" smtClean="0"/>
              <a:t>Four parts</a:t>
            </a:r>
          </a:p>
          <a:p>
            <a:pPr lvl="2" eaLnBrk="1" hangingPunct="1">
              <a:lnSpc>
                <a:spcPct val="70000"/>
              </a:lnSpc>
              <a:buFont typeface="Courier New" pitchFamily="49" charset="0"/>
              <a:buChar char="o"/>
            </a:pPr>
            <a:r>
              <a:rPr lang="nb-NO" sz="2000" dirty="0" smtClean="0"/>
              <a:t>Concept taken from a real case</a:t>
            </a:r>
          </a:p>
          <a:p>
            <a:pPr lvl="2" eaLnBrk="1" hangingPunct="1">
              <a:lnSpc>
                <a:spcPct val="70000"/>
              </a:lnSpc>
              <a:buFont typeface="Courier New" pitchFamily="49" charset="0"/>
              <a:buChar char="o"/>
            </a:pPr>
            <a:r>
              <a:rPr lang="nb-NO" sz="2000" dirty="0" smtClean="0"/>
              <a:t>User-friendly data</a:t>
            </a:r>
          </a:p>
          <a:p>
            <a:pPr lvl="2" eaLnBrk="1" hangingPunct="1">
              <a:lnSpc>
                <a:spcPct val="70000"/>
              </a:lnSpc>
              <a:buFont typeface="Courier New" pitchFamily="49" charset="0"/>
              <a:buChar char="o"/>
            </a:pPr>
            <a:r>
              <a:rPr lang="nb-NO" sz="2000" b="1" u="sng" dirty="0" smtClean="0"/>
              <a:t>21</a:t>
            </a:r>
            <a:r>
              <a:rPr lang="nb-NO" sz="2000" dirty="0" smtClean="0"/>
              <a:t> labs did all the four parts!</a:t>
            </a:r>
          </a:p>
          <a:p>
            <a:pPr lvl="2" eaLnBrk="1" hangingPunct="1">
              <a:lnSpc>
                <a:spcPct val="70000"/>
              </a:lnSpc>
              <a:buFont typeface="Courier New" pitchFamily="49" charset="0"/>
              <a:buChar char="o"/>
            </a:pPr>
            <a:r>
              <a:rPr lang="nb-NO" sz="2000" dirty="0" smtClean="0"/>
              <a:t>Generally very consistent results for Part 1</a:t>
            </a:r>
            <a:endParaRPr lang="nb-NO" sz="2800" dirty="0" smtClean="0"/>
          </a:p>
          <a:p>
            <a:pPr lvl="2" eaLnBrk="1" hangingPunct="1">
              <a:lnSpc>
                <a:spcPct val="70000"/>
              </a:lnSpc>
            </a:pPr>
            <a:endParaRPr lang="nb-NO" dirty="0" smtClean="0"/>
          </a:p>
          <a:p>
            <a:pPr marL="457200" lvl="1" indent="0" eaLnBrk="1" hangingPunct="1">
              <a:lnSpc>
                <a:spcPct val="70000"/>
              </a:lnSpc>
              <a:buNone/>
            </a:pPr>
            <a:endParaRPr lang="nb-NO" sz="2000" dirty="0" smtClean="0"/>
          </a:p>
          <a:p>
            <a:pPr eaLnBrk="1" hangingPunct="1">
              <a:lnSpc>
                <a:spcPct val="70000"/>
              </a:lnSpc>
            </a:pPr>
            <a:endParaRPr lang="nb-NO" sz="2600" dirty="0" smtClean="0"/>
          </a:p>
          <a:p>
            <a:pPr eaLnBrk="1" hangingPunct="1">
              <a:lnSpc>
                <a:spcPct val="70000"/>
              </a:lnSpc>
            </a:pPr>
            <a:endParaRPr lang="nb-NO" sz="2600" dirty="0" smtClean="0"/>
          </a:p>
        </p:txBody>
      </p:sp>
    </p:spTree>
    <p:extLst>
      <p:ext uri="{BB962C8B-B14F-4D97-AF65-F5344CB8AC3E}">
        <p14:creationId xmlns="" xmlns:p14="http://schemas.microsoft.com/office/powerpoint/2010/main" val="39089633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9">
                                            <p:txEl>
                                              <p:pRg st="2" end="2"/>
                                            </p:txEl>
                                          </p:spTgt>
                                        </p:tgtEl>
                                        <p:attrNameLst>
                                          <p:attrName>style.visibility</p:attrName>
                                        </p:attrNameLst>
                                      </p:cBhvr>
                                      <p:to>
                                        <p:strVal val="visible"/>
                                      </p:to>
                                    </p:set>
                                    <p:animEffect transition="in" filter="fade">
                                      <p:cBhvr>
                                        <p:cTn id="7" dur="500"/>
                                        <p:tgtEl>
                                          <p:spTgt spid="9">
                                            <p:txEl>
                                              <p:pRg st="2" end="2"/>
                                            </p:txEl>
                                          </p:spTgt>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9">
                                            <p:txEl>
                                              <p:pRg st="3" end="3"/>
                                            </p:txEl>
                                          </p:spTgt>
                                        </p:tgtEl>
                                        <p:attrNameLst>
                                          <p:attrName>style.visibility</p:attrName>
                                        </p:attrNameLst>
                                      </p:cBhvr>
                                      <p:to>
                                        <p:strVal val="visible"/>
                                      </p:to>
                                    </p:set>
                                    <p:animEffect transition="in" filter="fade">
                                      <p:cBhvr>
                                        <p:cTn id="11" dur="500"/>
                                        <p:tgtEl>
                                          <p:spTgt spid="9">
                                            <p:txEl>
                                              <p:pRg st="3" end="3"/>
                                            </p:txEl>
                                          </p:spTgt>
                                        </p:tgtEl>
                                      </p:cBhvr>
                                    </p:animEffect>
                                  </p:childTnLst>
                                </p:cTn>
                              </p:par>
                            </p:childTnLst>
                          </p:cTn>
                        </p:par>
                        <p:par>
                          <p:cTn id="12" fill="hold">
                            <p:stCondLst>
                              <p:cond delay="1000"/>
                            </p:stCondLst>
                            <p:childTnLst>
                              <p:par>
                                <p:cTn id="13" presetID="10" presetClass="entr" presetSubtype="0" fill="hold" nodeType="afterEffect">
                                  <p:stCondLst>
                                    <p:cond delay="0"/>
                                  </p:stCondLst>
                                  <p:childTnLst>
                                    <p:set>
                                      <p:cBhvr>
                                        <p:cTn id="14" dur="1" fill="hold">
                                          <p:stCondLst>
                                            <p:cond delay="0"/>
                                          </p:stCondLst>
                                        </p:cTn>
                                        <p:tgtEl>
                                          <p:spTgt spid="9">
                                            <p:txEl>
                                              <p:pRg st="1" end="1"/>
                                            </p:txEl>
                                          </p:spTgt>
                                        </p:tgtEl>
                                        <p:attrNameLst>
                                          <p:attrName>style.visibility</p:attrName>
                                        </p:attrNameLst>
                                      </p:cBhvr>
                                      <p:to>
                                        <p:strVal val="visible"/>
                                      </p:to>
                                    </p:set>
                                    <p:animEffect transition="in" filter="fade">
                                      <p:cBhvr>
                                        <p:cTn id="15" dur="500"/>
                                        <p:tgtEl>
                                          <p:spTgt spid="9">
                                            <p:txEl>
                                              <p:pRg st="1" end="1"/>
                                            </p:txEl>
                                          </p:spTgt>
                                        </p:tgtEl>
                                      </p:cBhvr>
                                    </p:animEffect>
                                  </p:childTnLst>
                                </p:cTn>
                              </p:par>
                            </p:childTnLst>
                          </p:cTn>
                        </p:par>
                        <p:par>
                          <p:cTn id="16" fill="hold">
                            <p:stCondLst>
                              <p:cond delay="1500"/>
                            </p:stCondLst>
                            <p:childTnLst>
                              <p:par>
                                <p:cTn id="17" presetID="10" presetClass="entr" presetSubtype="0" fill="hold" nodeType="afterEffect">
                                  <p:stCondLst>
                                    <p:cond delay="0"/>
                                  </p:stCondLst>
                                  <p:childTnLst>
                                    <p:set>
                                      <p:cBhvr>
                                        <p:cTn id="18" dur="1" fill="hold">
                                          <p:stCondLst>
                                            <p:cond delay="0"/>
                                          </p:stCondLst>
                                        </p:cTn>
                                        <p:tgtEl>
                                          <p:spTgt spid="9">
                                            <p:txEl>
                                              <p:pRg st="4" end="4"/>
                                            </p:txEl>
                                          </p:spTgt>
                                        </p:tgtEl>
                                        <p:attrNameLst>
                                          <p:attrName>style.visibility</p:attrName>
                                        </p:attrNameLst>
                                      </p:cBhvr>
                                      <p:to>
                                        <p:strVal val="visible"/>
                                      </p:to>
                                    </p:set>
                                    <p:animEffect transition="in" filter="fade">
                                      <p:cBhvr>
                                        <p:cTn id="19" dur="500"/>
                                        <p:tgtEl>
                                          <p:spTgt spid="9">
                                            <p:txEl>
                                              <p:pRg st="4" end="4"/>
                                            </p:txEl>
                                          </p:spTgt>
                                        </p:tgtEl>
                                      </p:cBhvr>
                                    </p:animEffect>
                                  </p:childTnLst>
                                </p:cTn>
                              </p:par>
                            </p:childTnLst>
                          </p:cTn>
                        </p:par>
                        <p:par>
                          <p:cTn id="20" fill="hold">
                            <p:stCondLst>
                              <p:cond delay="2000"/>
                            </p:stCondLst>
                            <p:childTnLst>
                              <p:par>
                                <p:cTn id="21" presetID="10" presetClass="entr" presetSubtype="0" fill="hold" nodeType="afterEffect">
                                  <p:stCondLst>
                                    <p:cond delay="0"/>
                                  </p:stCondLst>
                                  <p:childTnLst>
                                    <p:set>
                                      <p:cBhvr>
                                        <p:cTn id="22" dur="1" fill="hold">
                                          <p:stCondLst>
                                            <p:cond delay="0"/>
                                          </p:stCondLst>
                                        </p:cTn>
                                        <p:tgtEl>
                                          <p:spTgt spid="9">
                                            <p:txEl>
                                              <p:pRg st="5" end="5"/>
                                            </p:txEl>
                                          </p:spTgt>
                                        </p:tgtEl>
                                        <p:attrNameLst>
                                          <p:attrName>style.visibility</p:attrName>
                                        </p:attrNameLst>
                                      </p:cBhvr>
                                      <p:to>
                                        <p:strVal val="visible"/>
                                      </p:to>
                                    </p:set>
                                    <p:animEffect transition="in" filter="fade">
                                      <p:cBhvr>
                                        <p:cTn id="23" dur="500"/>
                                        <p:tgtEl>
                                          <p:spTgt spid="9">
                                            <p:txEl>
                                              <p:pRg st="5" end="5"/>
                                            </p:txEl>
                                          </p:spTgt>
                                        </p:tgtEl>
                                      </p:cBhvr>
                                    </p:animEffect>
                                  </p:childTnLst>
                                </p:cTn>
                              </p:par>
                            </p:childTnLst>
                          </p:cTn>
                        </p:par>
                        <p:par>
                          <p:cTn id="24" fill="hold">
                            <p:stCondLst>
                              <p:cond delay="2500"/>
                            </p:stCondLst>
                            <p:childTnLst>
                              <p:par>
                                <p:cTn id="25" presetID="10" presetClass="entr" presetSubtype="0" fill="hold" nodeType="afterEffect">
                                  <p:stCondLst>
                                    <p:cond delay="0"/>
                                  </p:stCondLst>
                                  <p:childTnLst>
                                    <p:set>
                                      <p:cBhvr>
                                        <p:cTn id="26" dur="1" fill="hold">
                                          <p:stCondLst>
                                            <p:cond delay="0"/>
                                          </p:stCondLst>
                                        </p:cTn>
                                        <p:tgtEl>
                                          <p:spTgt spid="9">
                                            <p:txEl>
                                              <p:pRg st="6" end="6"/>
                                            </p:txEl>
                                          </p:spTgt>
                                        </p:tgtEl>
                                        <p:attrNameLst>
                                          <p:attrName>style.visibility</p:attrName>
                                        </p:attrNameLst>
                                      </p:cBhvr>
                                      <p:to>
                                        <p:strVal val="visible"/>
                                      </p:to>
                                    </p:set>
                                    <p:animEffect transition="in" filter="fade">
                                      <p:cBhvr>
                                        <p:cTn id="27" dur="500"/>
                                        <p:tgtEl>
                                          <p:spTgt spid="9">
                                            <p:txEl>
                                              <p:pRg st="6" end="6"/>
                                            </p:txEl>
                                          </p:spTgt>
                                        </p:tgtEl>
                                      </p:cBhvr>
                                    </p:animEffect>
                                  </p:childTnLst>
                                </p:cTn>
                              </p:par>
                            </p:childTnLst>
                          </p:cTn>
                        </p:par>
                        <p:par>
                          <p:cTn id="28" fill="hold">
                            <p:stCondLst>
                              <p:cond delay="3000"/>
                            </p:stCondLst>
                            <p:childTnLst>
                              <p:par>
                                <p:cTn id="29" presetID="10" presetClass="entr" presetSubtype="0" fill="hold" nodeType="afterEffect">
                                  <p:stCondLst>
                                    <p:cond delay="0"/>
                                  </p:stCondLst>
                                  <p:childTnLst>
                                    <p:set>
                                      <p:cBhvr>
                                        <p:cTn id="30" dur="1" fill="hold">
                                          <p:stCondLst>
                                            <p:cond delay="0"/>
                                          </p:stCondLst>
                                        </p:cTn>
                                        <p:tgtEl>
                                          <p:spTgt spid="9">
                                            <p:txEl>
                                              <p:pRg st="7" end="7"/>
                                            </p:txEl>
                                          </p:spTgt>
                                        </p:tgtEl>
                                        <p:attrNameLst>
                                          <p:attrName>style.visibility</p:attrName>
                                        </p:attrNameLst>
                                      </p:cBhvr>
                                      <p:to>
                                        <p:strVal val="visible"/>
                                      </p:to>
                                    </p:set>
                                    <p:animEffect transition="in" filter="fade">
                                      <p:cBhvr>
                                        <p:cTn id="31" dur="500"/>
                                        <p:tgtEl>
                                          <p:spTgt spid="9">
                                            <p:txEl>
                                              <p:pRg st="7" end="7"/>
                                            </p:txEl>
                                          </p:spTgt>
                                        </p:tgtEl>
                                      </p:cBhvr>
                                    </p:animEffect>
                                  </p:childTnLst>
                                </p:cTn>
                              </p:par>
                            </p:childTnLst>
                          </p:cTn>
                        </p:par>
                        <p:par>
                          <p:cTn id="32" fill="hold">
                            <p:stCondLst>
                              <p:cond delay="3500"/>
                            </p:stCondLst>
                            <p:childTnLst>
                              <p:par>
                                <p:cTn id="33" presetID="10" presetClass="entr" presetSubtype="0" fill="hold" nodeType="afterEffect">
                                  <p:stCondLst>
                                    <p:cond delay="0"/>
                                  </p:stCondLst>
                                  <p:childTnLst>
                                    <p:set>
                                      <p:cBhvr>
                                        <p:cTn id="34" dur="1" fill="hold">
                                          <p:stCondLst>
                                            <p:cond delay="0"/>
                                          </p:stCondLst>
                                        </p:cTn>
                                        <p:tgtEl>
                                          <p:spTgt spid="9">
                                            <p:txEl>
                                              <p:pRg st="8" end="8"/>
                                            </p:txEl>
                                          </p:spTgt>
                                        </p:tgtEl>
                                        <p:attrNameLst>
                                          <p:attrName>style.visibility</p:attrName>
                                        </p:attrNameLst>
                                      </p:cBhvr>
                                      <p:to>
                                        <p:strVal val="visible"/>
                                      </p:to>
                                    </p:set>
                                    <p:animEffect transition="in" filter="fade">
                                      <p:cBhvr>
                                        <p:cTn id="35" dur="500"/>
                                        <p:tgtEl>
                                          <p:spTgt spid="9">
                                            <p:txEl>
                                              <p:pRg st="8" end="8"/>
                                            </p:txEl>
                                          </p:spTgt>
                                        </p:tgtEl>
                                      </p:cBhvr>
                                    </p:animEffect>
                                  </p:childTnLst>
                                </p:cTn>
                              </p:par>
                            </p:childTnLst>
                          </p:cTn>
                        </p:par>
                        <p:par>
                          <p:cTn id="36" fill="hold">
                            <p:stCondLst>
                              <p:cond delay="4000"/>
                            </p:stCondLst>
                            <p:childTnLst>
                              <p:par>
                                <p:cTn id="37" presetID="10" presetClass="entr" presetSubtype="0" fill="hold" nodeType="afterEffect">
                                  <p:stCondLst>
                                    <p:cond delay="0"/>
                                  </p:stCondLst>
                                  <p:childTnLst>
                                    <p:set>
                                      <p:cBhvr>
                                        <p:cTn id="38" dur="1" fill="hold">
                                          <p:stCondLst>
                                            <p:cond delay="0"/>
                                          </p:stCondLst>
                                        </p:cTn>
                                        <p:tgtEl>
                                          <p:spTgt spid="9">
                                            <p:txEl>
                                              <p:pRg st="9" end="9"/>
                                            </p:txEl>
                                          </p:spTgt>
                                        </p:tgtEl>
                                        <p:attrNameLst>
                                          <p:attrName>style.visibility</p:attrName>
                                        </p:attrNameLst>
                                      </p:cBhvr>
                                      <p:to>
                                        <p:strVal val="visible"/>
                                      </p:to>
                                    </p:set>
                                    <p:animEffect transition="in" filter="fade">
                                      <p:cBhvr>
                                        <p:cTn id="39" dur="500"/>
                                        <p:tgtEl>
                                          <p:spTgt spid="9">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Tittel 1"/>
          <p:cNvSpPr>
            <a:spLocks noGrp="1"/>
          </p:cNvSpPr>
          <p:nvPr>
            <p:ph type="title"/>
          </p:nvPr>
        </p:nvSpPr>
        <p:spPr/>
        <p:txBody>
          <a:bodyPr/>
          <a:lstStyle/>
          <a:p>
            <a:pPr algn="l" eaLnBrk="1" hangingPunct="1">
              <a:defRPr/>
            </a:pPr>
            <a:r>
              <a:rPr lang="nb-NO" sz="4000" dirty="0" smtClean="0">
                <a:solidFill>
                  <a:schemeClr val="accent5">
                    <a:lumMod val="75000"/>
                  </a:schemeClr>
                </a:solidFill>
              </a:rPr>
              <a:t>Paper challenge – Part 3</a:t>
            </a:r>
          </a:p>
        </p:txBody>
      </p:sp>
      <p:sp>
        <p:nvSpPr>
          <p:cNvPr id="36866" name="Plassholder for innhold 2"/>
          <p:cNvSpPr>
            <a:spLocks noGrp="1"/>
          </p:cNvSpPr>
          <p:nvPr>
            <p:ph idx="1"/>
          </p:nvPr>
        </p:nvSpPr>
        <p:spPr>
          <a:xfrm>
            <a:off x="450850" y="1822450"/>
            <a:ext cx="8229600" cy="4525963"/>
          </a:xfrm>
        </p:spPr>
        <p:txBody>
          <a:bodyPr/>
          <a:lstStyle/>
          <a:p>
            <a:pPr marL="0" indent="0" eaLnBrk="1" hangingPunct="1">
              <a:lnSpc>
                <a:spcPct val="90000"/>
              </a:lnSpc>
              <a:buNone/>
            </a:pPr>
            <a:endParaRPr lang="nb-NO" sz="2400" dirty="0"/>
          </a:p>
          <a:p>
            <a:pPr marL="0" indent="0" eaLnBrk="1" hangingPunct="1">
              <a:buNone/>
            </a:pPr>
            <a:endParaRPr lang="nb-NO" dirty="0" smtClean="0"/>
          </a:p>
        </p:txBody>
      </p:sp>
      <p:graphicFrame>
        <p:nvGraphicFramePr>
          <p:cNvPr id="3" name="Objekt 2"/>
          <p:cNvGraphicFramePr>
            <a:graphicFrameLocks noChangeAspect="1"/>
          </p:cNvGraphicFramePr>
          <p:nvPr>
            <p:extLst>
              <p:ext uri="{D42A27DB-BD31-4B8C-83A1-F6EECF244321}">
                <p14:modId xmlns="" xmlns:p14="http://schemas.microsoft.com/office/powerpoint/2010/main" val="3451436975"/>
              </p:ext>
            </p:extLst>
          </p:nvPr>
        </p:nvGraphicFramePr>
        <p:xfrm>
          <a:off x="7386004" y="274638"/>
          <a:ext cx="1565076" cy="1105853"/>
        </p:xfrm>
        <a:graphic>
          <a:graphicData uri="http://schemas.openxmlformats.org/presentationml/2006/ole">
            <p:oleObj spid="_x0000_s220162" name="Acrobat Document" r:id="rId4" imgW="10688040" imgH="7556400" progId="AcroExch.Document.11">
              <p:embed/>
            </p:oleObj>
          </a:graphicData>
        </a:graphic>
      </p:graphicFrame>
      <p:sp>
        <p:nvSpPr>
          <p:cNvPr id="7" name="Plassholder for innhold 2"/>
          <p:cNvSpPr txBox="1">
            <a:spLocks/>
          </p:cNvSpPr>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defTabSz="457200" rtl="0" eaLnBrk="0" fontAlgn="base" hangingPunct="0">
              <a:spcBef>
                <a:spcPct val="20000"/>
              </a:spcBef>
              <a:spcAft>
                <a:spcPct val="0"/>
              </a:spcAft>
              <a:buFont typeface="Arial" charset="0"/>
              <a:buChar char="•"/>
              <a:defRPr sz="3200" kern="1200">
                <a:solidFill>
                  <a:srgbClr val="003871"/>
                </a:solidFill>
                <a:latin typeface="+mn-lt"/>
                <a:ea typeface="+mn-ea"/>
                <a:cs typeface="+mn-cs"/>
              </a:defRPr>
            </a:lvl1pPr>
            <a:lvl2pPr marL="742950" indent="-285750" algn="l" defTabSz="457200" rtl="0" eaLnBrk="0" fontAlgn="base" hangingPunct="0">
              <a:spcBef>
                <a:spcPct val="20000"/>
              </a:spcBef>
              <a:spcAft>
                <a:spcPct val="0"/>
              </a:spcAft>
              <a:buFont typeface="Arial" charset="0"/>
              <a:buChar char="–"/>
              <a:defRPr sz="2800" kern="1200">
                <a:solidFill>
                  <a:srgbClr val="003871"/>
                </a:solidFill>
                <a:latin typeface="+mn-lt"/>
                <a:ea typeface="+mn-ea"/>
                <a:cs typeface="+mn-cs"/>
              </a:defRPr>
            </a:lvl2pPr>
            <a:lvl3pPr marL="1143000" indent="-228600" algn="l" defTabSz="457200" rtl="0" eaLnBrk="0" fontAlgn="base" hangingPunct="0">
              <a:spcBef>
                <a:spcPct val="20000"/>
              </a:spcBef>
              <a:spcAft>
                <a:spcPct val="0"/>
              </a:spcAft>
              <a:buFont typeface="Arial" charset="0"/>
              <a:buChar char="•"/>
              <a:defRPr sz="2400" kern="1200">
                <a:solidFill>
                  <a:srgbClr val="003871"/>
                </a:solidFill>
                <a:latin typeface="+mn-lt"/>
                <a:ea typeface="+mn-ea"/>
                <a:cs typeface="+mn-cs"/>
              </a:defRPr>
            </a:lvl3pPr>
            <a:lvl4pPr marL="1600200" indent="-228600" algn="l" defTabSz="457200" rtl="0" eaLnBrk="0" fontAlgn="base" hangingPunct="0">
              <a:spcBef>
                <a:spcPct val="20000"/>
              </a:spcBef>
              <a:spcAft>
                <a:spcPct val="0"/>
              </a:spcAft>
              <a:buFont typeface="Arial" charset="0"/>
              <a:buChar char="–"/>
              <a:defRPr sz="2000" kern="1200">
                <a:solidFill>
                  <a:srgbClr val="003871"/>
                </a:solidFill>
                <a:latin typeface="+mn-lt"/>
                <a:ea typeface="+mn-ea"/>
                <a:cs typeface="+mn-cs"/>
              </a:defRPr>
            </a:lvl4pPr>
            <a:lvl5pPr marL="2057400" indent="-228600" algn="l" defTabSz="457200" rtl="0" eaLnBrk="0" fontAlgn="base" hangingPunct="0">
              <a:spcBef>
                <a:spcPct val="20000"/>
              </a:spcBef>
              <a:spcAft>
                <a:spcPct val="0"/>
              </a:spcAft>
              <a:buFont typeface="Arial" charset="0"/>
              <a:buChar char="»"/>
              <a:defRPr sz="2000" kern="1200">
                <a:solidFill>
                  <a:srgbClr val="00387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eaLnBrk="1" hangingPunct="1">
              <a:lnSpc>
                <a:spcPct val="70000"/>
              </a:lnSpc>
              <a:buFontTx/>
              <a:buNone/>
            </a:pPr>
            <a:endParaRPr lang="nb-NO" sz="2800" dirty="0" smtClean="0"/>
          </a:p>
          <a:p>
            <a:pPr eaLnBrk="1" hangingPunct="1">
              <a:lnSpc>
                <a:spcPct val="70000"/>
              </a:lnSpc>
            </a:pPr>
            <a:endParaRPr lang="nb-NO" sz="2600" dirty="0" smtClean="0"/>
          </a:p>
          <a:p>
            <a:pPr eaLnBrk="1" hangingPunct="1">
              <a:lnSpc>
                <a:spcPct val="70000"/>
              </a:lnSpc>
            </a:pPr>
            <a:endParaRPr lang="nb-NO" sz="2600" dirty="0" smtClean="0"/>
          </a:p>
        </p:txBody>
      </p:sp>
      <p:sp>
        <p:nvSpPr>
          <p:cNvPr id="4" name="AutoShape 7" descr="Bildresultat för codis"/>
          <p:cNvSpPr>
            <a:spLocks noChangeAspect="1" noChangeArrowheads="1"/>
          </p:cNvSpPr>
          <p:nvPr/>
        </p:nvSpPr>
        <p:spPr bwMode="auto">
          <a:xfrm>
            <a:off x="155575" y="-144463"/>
            <a:ext cx="304800" cy="304801"/>
          </a:xfrm>
          <a:prstGeom prst="rect">
            <a:avLst/>
          </a:prstGeom>
          <a:noFill/>
          <a:extLst>
            <a:ext uri="{909E8E84-426E-40DD-AFC4-6F175D3DCCD1}">
              <a14:hiddenFill xmlns=""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nb-NO"/>
          </a:p>
        </p:txBody>
      </p:sp>
      <p:sp>
        <p:nvSpPr>
          <p:cNvPr id="9" name="Plassholder for innhold 2"/>
          <p:cNvSpPr txBox="1">
            <a:spLocks/>
          </p:cNvSpPr>
          <p:nvPr/>
        </p:nvSpPr>
        <p:spPr bwMode="auto">
          <a:xfrm>
            <a:off x="609600" y="17526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defTabSz="457200" rtl="0" eaLnBrk="0" fontAlgn="base" hangingPunct="0">
              <a:spcBef>
                <a:spcPct val="20000"/>
              </a:spcBef>
              <a:spcAft>
                <a:spcPct val="0"/>
              </a:spcAft>
              <a:buFont typeface="Arial" charset="0"/>
              <a:buChar char="•"/>
              <a:defRPr sz="3200" kern="1200">
                <a:solidFill>
                  <a:srgbClr val="003871"/>
                </a:solidFill>
                <a:latin typeface="+mn-lt"/>
                <a:ea typeface="+mn-ea"/>
                <a:cs typeface="+mn-cs"/>
              </a:defRPr>
            </a:lvl1pPr>
            <a:lvl2pPr marL="742950" indent="-285750" algn="l" defTabSz="457200" rtl="0" eaLnBrk="0" fontAlgn="base" hangingPunct="0">
              <a:spcBef>
                <a:spcPct val="20000"/>
              </a:spcBef>
              <a:spcAft>
                <a:spcPct val="0"/>
              </a:spcAft>
              <a:buFont typeface="Arial" charset="0"/>
              <a:buChar char="–"/>
              <a:defRPr sz="2800" kern="1200">
                <a:solidFill>
                  <a:srgbClr val="003871"/>
                </a:solidFill>
                <a:latin typeface="+mn-lt"/>
                <a:ea typeface="+mn-ea"/>
                <a:cs typeface="+mn-cs"/>
              </a:defRPr>
            </a:lvl2pPr>
            <a:lvl3pPr marL="1143000" indent="-228600" algn="l" defTabSz="457200" rtl="0" eaLnBrk="0" fontAlgn="base" hangingPunct="0">
              <a:spcBef>
                <a:spcPct val="20000"/>
              </a:spcBef>
              <a:spcAft>
                <a:spcPct val="0"/>
              </a:spcAft>
              <a:buFont typeface="Arial" charset="0"/>
              <a:buChar char="•"/>
              <a:defRPr sz="2400" kern="1200">
                <a:solidFill>
                  <a:srgbClr val="003871"/>
                </a:solidFill>
                <a:latin typeface="+mn-lt"/>
                <a:ea typeface="+mn-ea"/>
                <a:cs typeface="+mn-cs"/>
              </a:defRPr>
            </a:lvl3pPr>
            <a:lvl4pPr marL="1600200" indent="-228600" algn="l" defTabSz="457200" rtl="0" eaLnBrk="0" fontAlgn="base" hangingPunct="0">
              <a:spcBef>
                <a:spcPct val="20000"/>
              </a:spcBef>
              <a:spcAft>
                <a:spcPct val="0"/>
              </a:spcAft>
              <a:buFont typeface="Arial" charset="0"/>
              <a:buChar char="–"/>
              <a:defRPr sz="2000" kern="1200">
                <a:solidFill>
                  <a:srgbClr val="003871"/>
                </a:solidFill>
                <a:latin typeface="+mn-lt"/>
                <a:ea typeface="+mn-ea"/>
                <a:cs typeface="+mn-cs"/>
              </a:defRPr>
            </a:lvl4pPr>
            <a:lvl5pPr marL="2057400" indent="-228600" algn="l" defTabSz="457200" rtl="0" eaLnBrk="0" fontAlgn="base" hangingPunct="0">
              <a:spcBef>
                <a:spcPct val="20000"/>
              </a:spcBef>
              <a:spcAft>
                <a:spcPct val="0"/>
              </a:spcAft>
              <a:buFont typeface="Arial" charset="0"/>
              <a:buChar char="»"/>
              <a:defRPr sz="2000" kern="1200">
                <a:solidFill>
                  <a:srgbClr val="00387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lvl="1" eaLnBrk="1" hangingPunct="1">
              <a:lnSpc>
                <a:spcPct val="70000"/>
              </a:lnSpc>
              <a:buFont typeface="Arial" charset="0"/>
              <a:buChar char="•"/>
            </a:pPr>
            <a:endParaRPr lang="nb-NO" sz="2000" dirty="0" smtClean="0"/>
          </a:p>
          <a:p>
            <a:pPr lvl="2" eaLnBrk="1" hangingPunct="1">
              <a:lnSpc>
                <a:spcPct val="70000"/>
              </a:lnSpc>
            </a:pPr>
            <a:endParaRPr lang="nb-NO" dirty="0" smtClean="0"/>
          </a:p>
          <a:p>
            <a:pPr marL="457200" lvl="1" indent="0" eaLnBrk="1" hangingPunct="1">
              <a:lnSpc>
                <a:spcPct val="70000"/>
              </a:lnSpc>
              <a:buNone/>
            </a:pPr>
            <a:endParaRPr lang="nb-NO" sz="2000" dirty="0" smtClean="0"/>
          </a:p>
          <a:p>
            <a:pPr eaLnBrk="1" hangingPunct="1">
              <a:lnSpc>
                <a:spcPct val="70000"/>
              </a:lnSpc>
            </a:pPr>
            <a:endParaRPr lang="nb-NO" sz="2600" dirty="0" smtClean="0"/>
          </a:p>
          <a:p>
            <a:pPr eaLnBrk="1" hangingPunct="1">
              <a:lnSpc>
                <a:spcPct val="70000"/>
              </a:lnSpc>
            </a:pPr>
            <a:endParaRPr lang="nb-NO" sz="2600" dirty="0" smtClean="0"/>
          </a:p>
        </p:txBody>
      </p:sp>
      <p:sp>
        <p:nvSpPr>
          <p:cNvPr id="8" name="Plassholder for innhold 2"/>
          <p:cNvSpPr txBox="1">
            <a:spLocks/>
          </p:cNvSpPr>
          <p:nvPr/>
        </p:nvSpPr>
        <p:spPr bwMode="auto">
          <a:xfrm>
            <a:off x="762000" y="19050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defTabSz="457200" rtl="0" eaLnBrk="0" fontAlgn="base" hangingPunct="0">
              <a:spcBef>
                <a:spcPct val="20000"/>
              </a:spcBef>
              <a:spcAft>
                <a:spcPct val="0"/>
              </a:spcAft>
              <a:buFont typeface="Arial" charset="0"/>
              <a:buChar char="•"/>
              <a:defRPr sz="3200" kern="1200">
                <a:solidFill>
                  <a:srgbClr val="003871"/>
                </a:solidFill>
                <a:latin typeface="+mn-lt"/>
                <a:ea typeface="+mn-ea"/>
                <a:cs typeface="+mn-cs"/>
              </a:defRPr>
            </a:lvl1pPr>
            <a:lvl2pPr marL="742950" indent="-285750" algn="l" defTabSz="457200" rtl="0" eaLnBrk="0" fontAlgn="base" hangingPunct="0">
              <a:spcBef>
                <a:spcPct val="20000"/>
              </a:spcBef>
              <a:spcAft>
                <a:spcPct val="0"/>
              </a:spcAft>
              <a:buFont typeface="Arial" charset="0"/>
              <a:buChar char="–"/>
              <a:defRPr sz="2800" kern="1200">
                <a:solidFill>
                  <a:srgbClr val="003871"/>
                </a:solidFill>
                <a:latin typeface="+mn-lt"/>
                <a:ea typeface="+mn-ea"/>
                <a:cs typeface="+mn-cs"/>
              </a:defRPr>
            </a:lvl2pPr>
            <a:lvl3pPr marL="1143000" indent="-228600" algn="l" defTabSz="457200" rtl="0" eaLnBrk="0" fontAlgn="base" hangingPunct="0">
              <a:spcBef>
                <a:spcPct val="20000"/>
              </a:spcBef>
              <a:spcAft>
                <a:spcPct val="0"/>
              </a:spcAft>
              <a:buFont typeface="Arial" charset="0"/>
              <a:buChar char="•"/>
              <a:defRPr sz="2400" kern="1200">
                <a:solidFill>
                  <a:srgbClr val="003871"/>
                </a:solidFill>
                <a:latin typeface="+mn-lt"/>
                <a:ea typeface="+mn-ea"/>
                <a:cs typeface="+mn-cs"/>
              </a:defRPr>
            </a:lvl3pPr>
            <a:lvl4pPr marL="1600200" indent="-228600" algn="l" defTabSz="457200" rtl="0" eaLnBrk="0" fontAlgn="base" hangingPunct="0">
              <a:spcBef>
                <a:spcPct val="20000"/>
              </a:spcBef>
              <a:spcAft>
                <a:spcPct val="0"/>
              </a:spcAft>
              <a:buFont typeface="Arial" charset="0"/>
              <a:buChar char="–"/>
              <a:defRPr sz="2000" kern="1200">
                <a:solidFill>
                  <a:srgbClr val="003871"/>
                </a:solidFill>
                <a:latin typeface="+mn-lt"/>
                <a:ea typeface="+mn-ea"/>
                <a:cs typeface="+mn-cs"/>
              </a:defRPr>
            </a:lvl4pPr>
            <a:lvl5pPr marL="2057400" indent="-228600" algn="l" defTabSz="457200" rtl="0" eaLnBrk="0" fontAlgn="base" hangingPunct="0">
              <a:spcBef>
                <a:spcPct val="20000"/>
              </a:spcBef>
              <a:spcAft>
                <a:spcPct val="0"/>
              </a:spcAft>
              <a:buFont typeface="Arial" charset="0"/>
              <a:buChar char="»"/>
              <a:defRPr sz="2000" kern="1200">
                <a:solidFill>
                  <a:srgbClr val="00387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eaLnBrk="1" hangingPunct="1">
              <a:lnSpc>
                <a:spcPct val="70000"/>
              </a:lnSpc>
              <a:buFontTx/>
              <a:buNone/>
            </a:pPr>
            <a:endParaRPr lang="nb-NO" sz="2800" dirty="0" smtClean="0"/>
          </a:p>
          <a:p>
            <a:pPr lvl="1" eaLnBrk="1" hangingPunct="1">
              <a:lnSpc>
                <a:spcPct val="70000"/>
              </a:lnSpc>
              <a:buNone/>
            </a:pPr>
            <a:endParaRPr lang="nb-NO" sz="2000" dirty="0" smtClean="0"/>
          </a:p>
          <a:p>
            <a:pPr lvl="2" eaLnBrk="1" hangingPunct="1">
              <a:lnSpc>
                <a:spcPct val="70000"/>
              </a:lnSpc>
            </a:pPr>
            <a:endParaRPr lang="nb-NO" dirty="0" smtClean="0"/>
          </a:p>
          <a:p>
            <a:pPr marL="457200" lvl="1" indent="0" eaLnBrk="1" hangingPunct="1">
              <a:lnSpc>
                <a:spcPct val="70000"/>
              </a:lnSpc>
              <a:buNone/>
            </a:pPr>
            <a:endParaRPr lang="nb-NO" sz="2000" dirty="0" smtClean="0"/>
          </a:p>
          <a:p>
            <a:pPr eaLnBrk="1" hangingPunct="1">
              <a:lnSpc>
                <a:spcPct val="70000"/>
              </a:lnSpc>
            </a:pPr>
            <a:endParaRPr lang="nb-NO" sz="2600" dirty="0" smtClean="0"/>
          </a:p>
          <a:p>
            <a:pPr eaLnBrk="1" hangingPunct="1">
              <a:lnSpc>
                <a:spcPct val="70000"/>
              </a:lnSpc>
            </a:pPr>
            <a:endParaRPr lang="nb-NO" sz="2600" dirty="0" smtClean="0"/>
          </a:p>
        </p:txBody>
      </p:sp>
      <p:sp>
        <p:nvSpPr>
          <p:cNvPr id="10" name="Plassholder for innhold 2"/>
          <p:cNvSpPr txBox="1">
            <a:spLocks/>
          </p:cNvSpPr>
          <p:nvPr/>
        </p:nvSpPr>
        <p:spPr bwMode="auto">
          <a:xfrm>
            <a:off x="609600" y="17526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defTabSz="457200" rtl="0" eaLnBrk="0" fontAlgn="base" hangingPunct="0">
              <a:spcBef>
                <a:spcPct val="20000"/>
              </a:spcBef>
              <a:spcAft>
                <a:spcPct val="0"/>
              </a:spcAft>
              <a:buFont typeface="Arial" charset="0"/>
              <a:buChar char="•"/>
              <a:defRPr sz="3200" kern="1200">
                <a:solidFill>
                  <a:srgbClr val="003871"/>
                </a:solidFill>
                <a:latin typeface="+mn-lt"/>
                <a:ea typeface="+mn-ea"/>
                <a:cs typeface="+mn-cs"/>
              </a:defRPr>
            </a:lvl1pPr>
            <a:lvl2pPr marL="742950" indent="-285750" algn="l" defTabSz="457200" rtl="0" eaLnBrk="0" fontAlgn="base" hangingPunct="0">
              <a:spcBef>
                <a:spcPct val="20000"/>
              </a:spcBef>
              <a:spcAft>
                <a:spcPct val="0"/>
              </a:spcAft>
              <a:buFont typeface="Arial" charset="0"/>
              <a:buChar char="–"/>
              <a:defRPr sz="2800" kern="1200">
                <a:solidFill>
                  <a:srgbClr val="003871"/>
                </a:solidFill>
                <a:latin typeface="+mn-lt"/>
                <a:ea typeface="+mn-ea"/>
                <a:cs typeface="+mn-cs"/>
              </a:defRPr>
            </a:lvl2pPr>
            <a:lvl3pPr marL="1143000" indent="-228600" algn="l" defTabSz="457200" rtl="0" eaLnBrk="0" fontAlgn="base" hangingPunct="0">
              <a:spcBef>
                <a:spcPct val="20000"/>
              </a:spcBef>
              <a:spcAft>
                <a:spcPct val="0"/>
              </a:spcAft>
              <a:buFont typeface="Arial" charset="0"/>
              <a:buChar char="•"/>
              <a:defRPr sz="2400" kern="1200">
                <a:solidFill>
                  <a:srgbClr val="003871"/>
                </a:solidFill>
                <a:latin typeface="+mn-lt"/>
                <a:ea typeface="+mn-ea"/>
                <a:cs typeface="+mn-cs"/>
              </a:defRPr>
            </a:lvl3pPr>
            <a:lvl4pPr marL="1600200" indent="-228600" algn="l" defTabSz="457200" rtl="0" eaLnBrk="0" fontAlgn="base" hangingPunct="0">
              <a:spcBef>
                <a:spcPct val="20000"/>
              </a:spcBef>
              <a:spcAft>
                <a:spcPct val="0"/>
              </a:spcAft>
              <a:buFont typeface="Arial" charset="0"/>
              <a:buChar char="–"/>
              <a:defRPr sz="2000" kern="1200">
                <a:solidFill>
                  <a:srgbClr val="003871"/>
                </a:solidFill>
                <a:latin typeface="+mn-lt"/>
                <a:ea typeface="+mn-ea"/>
                <a:cs typeface="+mn-cs"/>
              </a:defRPr>
            </a:lvl4pPr>
            <a:lvl5pPr marL="2057400" indent="-228600" algn="l" defTabSz="457200" rtl="0" eaLnBrk="0" fontAlgn="base" hangingPunct="0">
              <a:spcBef>
                <a:spcPct val="20000"/>
              </a:spcBef>
              <a:spcAft>
                <a:spcPct val="0"/>
              </a:spcAft>
              <a:buFont typeface="Arial" charset="0"/>
              <a:buChar char="»"/>
              <a:defRPr sz="2000" kern="1200">
                <a:solidFill>
                  <a:srgbClr val="00387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eaLnBrk="1" hangingPunct="1">
              <a:lnSpc>
                <a:spcPct val="70000"/>
              </a:lnSpc>
              <a:buFontTx/>
              <a:buNone/>
            </a:pPr>
            <a:endParaRPr lang="nb-NO" sz="2800" dirty="0" smtClean="0"/>
          </a:p>
          <a:p>
            <a:pPr lvl="1" eaLnBrk="1" hangingPunct="1">
              <a:lnSpc>
                <a:spcPct val="70000"/>
              </a:lnSpc>
              <a:buFont typeface="Arial" charset="0"/>
              <a:buChar char="•"/>
            </a:pPr>
            <a:r>
              <a:rPr lang="nb-NO" sz="2400" dirty="0" smtClean="0"/>
              <a:t>LR for marker with mutations in the same range</a:t>
            </a:r>
          </a:p>
          <a:p>
            <a:pPr lvl="2" eaLnBrk="1" hangingPunct="1">
              <a:lnSpc>
                <a:spcPct val="70000"/>
              </a:lnSpc>
            </a:pPr>
            <a:r>
              <a:rPr lang="nb-NO" sz="2000" dirty="0" smtClean="0"/>
              <a:t>One lab had very small LR</a:t>
            </a:r>
          </a:p>
          <a:p>
            <a:pPr lvl="2" eaLnBrk="1" hangingPunct="1">
              <a:lnSpc>
                <a:spcPct val="70000"/>
              </a:lnSpc>
            </a:pPr>
            <a:r>
              <a:rPr lang="nb-NO" sz="2000" dirty="0" smtClean="0"/>
              <a:t>Exception SE33 (0.01 to 2.3E-12)</a:t>
            </a:r>
            <a:endParaRPr lang="nb-NO" dirty="0" smtClean="0"/>
          </a:p>
          <a:p>
            <a:pPr lvl="2" eaLnBrk="1" hangingPunct="1">
              <a:lnSpc>
                <a:spcPct val="70000"/>
              </a:lnSpc>
            </a:pPr>
            <a:endParaRPr lang="nb-NO" sz="2000" dirty="0" smtClean="0"/>
          </a:p>
          <a:p>
            <a:pPr lvl="2" eaLnBrk="1" hangingPunct="1">
              <a:lnSpc>
                <a:spcPct val="70000"/>
              </a:lnSpc>
              <a:buNone/>
            </a:pPr>
            <a:endParaRPr lang="nb-NO" sz="2000" dirty="0" smtClean="0"/>
          </a:p>
          <a:p>
            <a:pPr lvl="1" eaLnBrk="1" hangingPunct="1">
              <a:lnSpc>
                <a:spcPct val="70000"/>
              </a:lnSpc>
              <a:buNone/>
            </a:pPr>
            <a:r>
              <a:rPr lang="nb-NO" dirty="0" smtClean="0"/>
              <a:t>LR for marker D8S1179</a:t>
            </a:r>
          </a:p>
          <a:p>
            <a:pPr lvl="1" eaLnBrk="1" hangingPunct="1">
              <a:lnSpc>
                <a:spcPct val="70000"/>
              </a:lnSpc>
              <a:buFont typeface="Arial" charset="0"/>
              <a:buChar char="•"/>
            </a:pPr>
            <a:endParaRPr lang="nb-NO" sz="2000" dirty="0" smtClean="0"/>
          </a:p>
          <a:p>
            <a:pPr lvl="2" eaLnBrk="1" hangingPunct="1">
              <a:lnSpc>
                <a:spcPct val="70000"/>
              </a:lnSpc>
            </a:pPr>
            <a:endParaRPr lang="nb-NO" dirty="0" smtClean="0"/>
          </a:p>
          <a:p>
            <a:pPr marL="457200" lvl="1" indent="0" eaLnBrk="1" hangingPunct="1">
              <a:lnSpc>
                <a:spcPct val="70000"/>
              </a:lnSpc>
              <a:buNone/>
            </a:pPr>
            <a:endParaRPr lang="nb-NO" sz="2000" dirty="0" smtClean="0"/>
          </a:p>
          <a:p>
            <a:pPr eaLnBrk="1" hangingPunct="1">
              <a:lnSpc>
                <a:spcPct val="70000"/>
              </a:lnSpc>
            </a:pPr>
            <a:endParaRPr lang="nb-NO" sz="2600" dirty="0" smtClean="0"/>
          </a:p>
          <a:p>
            <a:pPr eaLnBrk="1" hangingPunct="1">
              <a:lnSpc>
                <a:spcPct val="70000"/>
              </a:lnSpc>
            </a:pPr>
            <a:endParaRPr lang="nb-NO" sz="2600" dirty="0" smtClean="0"/>
          </a:p>
        </p:txBody>
      </p:sp>
      <p:graphicFrame>
        <p:nvGraphicFramePr>
          <p:cNvPr id="220163" name="Object 3"/>
          <p:cNvGraphicFramePr>
            <a:graphicFrameLocks noChangeAspect="1"/>
          </p:cNvGraphicFramePr>
          <p:nvPr/>
        </p:nvGraphicFramePr>
        <p:xfrm>
          <a:off x="1493838" y="4242306"/>
          <a:ext cx="3103562" cy="1967993"/>
        </p:xfrm>
        <a:graphic>
          <a:graphicData uri="http://schemas.openxmlformats.org/presentationml/2006/ole">
            <p:oleObj spid="_x0000_s220163" name="Equation" r:id="rId5" imgW="2082600" imgH="1320480" progId="Equation.DSMT4">
              <p:embed/>
            </p:oleObj>
          </a:graphicData>
        </a:graphic>
      </p:graphicFrame>
    </p:spTree>
    <p:extLst>
      <p:ext uri="{BB962C8B-B14F-4D97-AF65-F5344CB8AC3E}">
        <p14:creationId xmlns="" xmlns:p14="http://schemas.microsoft.com/office/powerpoint/2010/main" val="39089633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0">
                                            <p:txEl>
                                              <p:pRg st="6" end="6"/>
                                            </p:txEl>
                                          </p:spTgt>
                                        </p:tgtEl>
                                        <p:attrNameLst>
                                          <p:attrName>style.visibility</p:attrName>
                                        </p:attrNameLst>
                                      </p:cBhvr>
                                      <p:to>
                                        <p:strVal val="visible"/>
                                      </p:to>
                                    </p:set>
                                    <p:animEffect transition="in" filter="fade">
                                      <p:cBhvr>
                                        <p:cTn id="7" dur="2000"/>
                                        <p:tgtEl>
                                          <p:spTgt spid="10">
                                            <p:txEl>
                                              <p:pRg st="6" end="6"/>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20163"/>
                                        </p:tgtEl>
                                        <p:attrNameLst>
                                          <p:attrName>style.visibility</p:attrName>
                                        </p:attrNameLst>
                                      </p:cBhvr>
                                      <p:to>
                                        <p:strVal val="visible"/>
                                      </p:to>
                                    </p:set>
                                    <p:animEffect transition="in" filter="fade">
                                      <p:cBhvr>
                                        <p:cTn id="12" dur="2000"/>
                                        <p:tgtEl>
                                          <p:spTgt spid="22016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Tittel 1"/>
          <p:cNvSpPr>
            <a:spLocks noGrp="1"/>
          </p:cNvSpPr>
          <p:nvPr>
            <p:ph type="title"/>
          </p:nvPr>
        </p:nvSpPr>
        <p:spPr/>
        <p:txBody>
          <a:bodyPr/>
          <a:lstStyle/>
          <a:p>
            <a:pPr algn="l" eaLnBrk="1" hangingPunct="1">
              <a:defRPr/>
            </a:pPr>
            <a:r>
              <a:rPr lang="nb-NO" sz="4000" dirty="0" smtClean="0">
                <a:solidFill>
                  <a:schemeClr val="accent5">
                    <a:lumMod val="75000"/>
                  </a:schemeClr>
                </a:solidFill>
              </a:rPr>
              <a:t>Paper challenge – Part 4</a:t>
            </a:r>
          </a:p>
        </p:txBody>
      </p:sp>
      <p:sp>
        <p:nvSpPr>
          <p:cNvPr id="36866" name="Plassholder for innhold 2"/>
          <p:cNvSpPr>
            <a:spLocks noGrp="1"/>
          </p:cNvSpPr>
          <p:nvPr>
            <p:ph idx="1"/>
          </p:nvPr>
        </p:nvSpPr>
        <p:spPr>
          <a:xfrm>
            <a:off x="450850" y="1822450"/>
            <a:ext cx="8229600" cy="4525963"/>
          </a:xfrm>
        </p:spPr>
        <p:txBody>
          <a:bodyPr/>
          <a:lstStyle/>
          <a:p>
            <a:pPr marL="0" indent="0" eaLnBrk="1" hangingPunct="1">
              <a:lnSpc>
                <a:spcPct val="90000"/>
              </a:lnSpc>
              <a:buNone/>
            </a:pPr>
            <a:endParaRPr lang="nb-NO" sz="2400" dirty="0"/>
          </a:p>
          <a:p>
            <a:pPr marL="0" indent="0" eaLnBrk="1" hangingPunct="1">
              <a:buNone/>
            </a:pPr>
            <a:endParaRPr lang="nb-NO" dirty="0" smtClean="0"/>
          </a:p>
        </p:txBody>
      </p:sp>
      <p:graphicFrame>
        <p:nvGraphicFramePr>
          <p:cNvPr id="3" name="Objekt 2"/>
          <p:cNvGraphicFramePr>
            <a:graphicFrameLocks noChangeAspect="1"/>
          </p:cNvGraphicFramePr>
          <p:nvPr>
            <p:extLst>
              <p:ext uri="{D42A27DB-BD31-4B8C-83A1-F6EECF244321}">
                <p14:modId xmlns="" xmlns:p14="http://schemas.microsoft.com/office/powerpoint/2010/main" val="3451436975"/>
              </p:ext>
            </p:extLst>
          </p:nvPr>
        </p:nvGraphicFramePr>
        <p:xfrm>
          <a:off x="7386004" y="274638"/>
          <a:ext cx="1565076" cy="1105853"/>
        </p:xfrm>
        <a:graphic>
          <a:graphicData uri="http://schemas.openxmlformats.org/presentationml/2006/ole">
            <p:oleObj spid="_x0000_s198658" name="Acrobat Document" r:id="rId4" imgW="10688040" imgH="7556400" progId="AcroExch.Document.11">
              <p:embed/>
            </p:oleObj>
          </a:graphicData>
        </a:graphic>
      </p:graphicFrame>
      <p:sp>
        <p:nvSpPr>
          <p:cNvPr id="7" name="Plassholder for innhold 2"/>
          <p:cNvSpPr txBox="1">
            <a:spLocks/>
          </p:cNvSpPr>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defTabSz="457200" rtl="0" eaLnBrk="0" fontAlgn="base" hangingPunct="0">
              <a:spcBef>
                <a:spcPct val="20000"/>
              </a:spcBef>
              <a:spcAft>
                <a:spcPct val="0"/>
              </a:spcAft>
              <a:buFont typeface="Arial" charset="0"/>
              <a:buChar char="•"/>
              <a:defRPr sz="3200" kern="1200">
                <a:solidFill>
                  <a:srgbClr val="003871"/>
                </a:solidFill>
                <a:latin typeface="+mn-lt"/>
                <a:ea typeface="+mn-ea"/>
                <a:cs typeface="+mn-cs"/>
              </a:defRPr>
            </a:lvl1pPr>
            <a:lvl2pPr marL="742950" indent="-285750" algn="l" defTabSz="457200" rtl="0" eaLnBrk="0" fontAlgn="base" hangingPunct="0">
              <a:spcBef>
                <a:spcPct val="20000"/>
              </a:spcBef>
              <a:spcAft>
                <a:spcPct val="0"/>
              </a:spcAft>
              <a:buFont typeface="Arial" charset="0"/>
              <a:buChar char="–"/>
              <a:defRPr sz="2800" kern="1200">
                <a:solidFill>
                  <a:srgbClr val="003871"/>
                </a:solidFill>
                <a:latin typeface="+mn-lt"/>
                <a:ea typeface="+mn-ea"/>
                <a:cs typeface="+mn-cs"/>
              </a:defRPr>
            </a:lvl2pPr>
            <a:lvl3pPr marL="1143000" indent="-228600" algn="l" defTabSz="457200" rtl="0" eaLnBrk="0" fontAlgn="base" hangingPunct="0">
              <a:spcBef>
                <a:spcPct val="20000"/>
              </a:spcBef>
              <a:spcAft>
                <a:spcPct val="0"/>
              </a:spcAft>
              <a:buFont typeface="Arial" charset="0"/>
              <a:buChar char="•"/>
              <a:defRPr sz="2400" kern="1200">
                <a:solidFill>
                  <a:srgbClr val="003871"/>
                </a:solidFill>
                <a:latin typeface="+mn-lt"/>
                <a:ea typeface="+mn-ea"/>
                <a:cs typeface="+mn-cs"/>
              </a:defRPr>
            </a:lvl3pPr>
            <a:lvl4pPr marL="1600200" indent="-228600" algn="l" defTabSz="457200" rtl="0" eaLnBrk="0" fontAlgn="base" hangingPunct="0">
              <a:spcBef>
                <a:spcPct val="20000"/>
              </a:spcBef>
              <a:spcAft>
                <a:spcPct val="0"/>
              </a:spcAft>
              <a:buFont typeface="Arial" charset="0"/>
              <a:buChar char="–"/>
              <a:defRPr sz="2000" kern="1200">
                <a:solidFill>
                  <a:srgbClr val="003871"/>
                </a:solidFill>
                <a:latin typeface="+mn-lt"/>
                <a:ea typeface="+mn-ea"/>
                <a:cs typeface="+mn-cs"/>
              </a:defRPr>
            </a:lvl4pPr>
            <a:lvl5pPr marL="2057400" indent="-228600" algn="l" defTabSz="457200" rtl="0" eaLnBrk="0" fontAlgn="base" hangingPunct="0">
              <a:spcBef>
                <a:spcPct val="20000"/>
              </a:spcBef>
              <a:spcAft>
                <a:spcPct val="0"/>
              </a:spcAft>
              <a:buFont typeface="Arial" charset="0"/>
              <a:buChar char="»"/>
              <a:defRPr sz="2000" kern="1200">
                <a:solidFill>
                  <a:srgbClr val="00387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eaLnBrk="1" hangingPunct="1">
              <a:lnSpc>
                <a:spcPct val="70000"/>
              </a:lnSpc>
              <a:buFontTx/>
              <a:buNone/>
            </a:pPr>
            <a:endParaRPr lang="nb-NO" sz="2800" dirty="0" smtClean="0"/>
          </a:p>
          <a:p>
            <a:pPr eaLnBrk="1" hangingPunct="1">
              <a:lnSpc>
                <a:spcPct val="70000"/>
              </a:lnSpc>
            </a:pPr>
            <a:endParaRPr lang="nb-NO" sz="2600" dirty="0" smtClean="0"/>
          </a:p>
          <a:p>
            <a:pPr eaLnBrk="1" hangingPunct="1">
              <a:lnSpc>
                <a:spcPct val="70000"/>
              </a:lnSpc>
            </a:pPr>
            <a:endParaRPr lang="nb-NO" sz="2600" dirty="0" smtClean="0"/>
          </a:p>
        </p:txBody>
      </p:sp>
      <p:sp>
        <p:nvSpPr>
          <p:cNvPr id="4" name="AutoShape 7" descr="Bildresultat för codis"/>
          <p:cNvSpPr>
            <a:spLocks noChangeAspect="1" noChangeArrowheads="1"/>
          </p:cNvSpPr>
          <p:nvPr/>
        </p:nvSpPr>
        <p:spPr bwMode="auto">
          <a:xfrm>
            <a:off x="155575" y="-144463"/>
            <a:ext cx="304800" cy="304801"/>
          </a:xfrm>
          <a:prstGeom prst="rect">
            <a:avLst/>
          </a:prstGeom>
          <a:noFill/>
          <a:extLst>
            <a:ext uri="{909E8E84-426E-40DD-AFC4-6F175D3DCCD1}">
              <a14:hiddenFill xmlns=""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nb-NO"/>
          </a:p>
        </p:txBody>
      </p:sp>
      <p:sp>
        <p:nvSpPr>
          <p:cNvPr id="9" name="Plassholder for innhold 2"/>
          <p:cNvSpPr txBox="1">
            <a:spLocks/>
          </p:cNvSpPr>
          <p:nvPr/>
        </p:nvSpPr>
        <p:spPr bwMode="auto">
          <a:xfrm>
            <a:off x="609600" y="17526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defTabSz="457200" rtl="0" eaLnBrk="0" fontAlgn="base" hangingPunct="0">
              <a:spcBef>
                <a:spcPct val="20000"/>
              </a:spcBef>
              <a:spcAft>
                <a:spcPct val="0"/>
              </a:spcAft>
              <a:buFont typeface="Arial" charset="0"/>
              <a:buChar char="•"/>
              <a:defRPr sz="3200" kern="1200">
                <a:solidFill>
                  <a:srgbClr val="003871"/>
                </a:solidFill>
                <a:latin typeface="+mn-lt"/>
                <a:ea typeface="+mn-ea"/>
                <a:cs typeface="+mn-cs"/>
              </a:defRPr>
            </a:lvl1pPr>
            <a:lvl2pPr marL="742950" indent="-285750" algn="l" defTabSz="457200" rtl="0" eaLnBrk="0" fontAlgn="base" hangingPunct="0">
              <a:spcBef>
                <a:spcPct val="20000"/>
              </a:spcBef>
              <a:spcAft>
                <a:spcPct val="0"/>
              </a:spcAft>
              <a:buFont typeface="Arial" charset="0"/>
              <a:buChar char="–"/>
              <a:defRPr sz="2800" kern="1200">
                <a:solidFill>
                  <a:srgbClr val="003871"/>
                </a:solidFill>
                <a:latin typeface="+mn-lt"/>
                <a:ea typeface="+mn-ea"/>
                <a:cs typeface="+mn-cs"/>
              </a:defRPr>
            </a:lvl2pPr>
            <a:lvl3pPr marL="1143000" indent="-228600" algn="l" defTabSz="457200" rtl="0" eaLnBrk="0" fontAlgn="base" hangingPunct="0">
              <a:spcBef>
                <a:spcPct val="20000"/>
              </a:spcBef>
              <a:spcAft>
                <a:spcPct val="0"/>
              </a:spcAft>
              <a:buFont typeface="Arial" charset="0"/>
              <a:buChar char="•"/>
              <a:defRPr sz="2400" kern="1200">
                <a:solidFill>
                  <a:srgbClr val="003871"/>
                </a:solidFill>
                <a:latin typeface="+mn-lt"/>
                <a:ea typeface="+mn-ea"/>
                <a:cs typeface="+mn-cs"/>
              </a:defRPr>
            </a:lvl3pPr>
            <a:lvl4pPr marL="1600200" indent="-228600" algn="l" defTabSz="457200" rtl="0" eaLnBrk="0" fontAlgn="base" hangingPunct="0">
              <a:spcBef>
                <a:spcPct val="20000"/>
              </a:spcBef>
              <a:spcAft>
                <a:spcPct val="0"/>
              </a:spcAft>
              <a:buFont typeface="Arial" charset="0"/>
              <a:buChar char="–"/>
              <a:defRPr sz="2000" kern="1200">
                <a:solidFill>
                  <a:srgbClr val="003871"/>
                </a:solidFill>
                <a:latin typeface="+mn-lt"/>
                <a:ea typeface="+mn-ea"/>
                <a:cs typeface="+mn-cs"/>
              </a:defRPr>
            </a:lvl4pPr>
            <a:lvl5pPr marL="2057400" indent="-228600" algn="l" defTabSz="457200" rtl="0" eaLnBrk="0" fontAlgn="base" hangingPunct="0">
              <a:spcBef>
                <a:spcPct val="20000"/>
              </a:spcBef>
              <a:spcAft>
                <a:spcPct val="0"/>
              </a:spcAft>
              <a:buFont typeface="Arial" charset="0"/>
              <a:buChar char="»"/>
              <a:defRPr sz="2000" kern="1200">
                <a:solidFill>
                  <a:srgbClr val="00387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lvl="1" eaLnBrk="1" hangingPunct="1">
              <a:lnSpc>
                <a:spcPct val="70000"/>
              </a:lnSpc>
              <a:buFont typeface="Arial" charset="0"/>
              <a:buChar char="•"/>
            </a:pPr>
            <a:endParaRPr lang="nb-NO" sz="2000" dirty="0" smtClean="0"/>
          </a:p>
          <a:p>
            <a:pPr lvl="2" eaLnBrk="1" hangingPunct="1">
              <a:lnSpc>
                <a:spcPct val="70000"/>
              </a:lnSpc>
            </a:pPr>
            <a:endParaRPr lang="nb-NO" dirty="0" smtClean="0"/>
          </a:p>
          <a:p>
            <a:pPr marL="457200" lvl="1" indent="0" eaLnBrk="1" hangingPunct="1">
              <a:lnSpc>
                <a:spcPct val="70000"/>
              </a:lnSpc>
              <a:buNone/>
            </a:pPr>
            <a:endParaRPr lang="nb-NO" sz="2000" dirty="0" smtClean="0"/>
          </a:p>
          <a:p>
            <a:pPr eaLnBrk="1" hangingPunct="1">
              <a:lnSpc>
                <a:spcPct val="70000"/>
              </a:lnSpc>
            </a:pPr>
            <a:endParaRPr lang="nb-NO" sz="2600" dirty="0" smtClean="0"/>
          </a:p>
          <a:p>
            <a:pPr eaLnBrk="1" hangingPunct="1">
              <a:lnSpc>
                <a:spcPct val="70000"/>
              </a:lnSpc>
            </a:pPr>
            <a:endParaRPr lang="nb-NO" sz="2600" dirty="0" smtClean="0"/>
          </a:p>
        </p:txBody>
      </p:sp>
      <p:sp>
        <p:nvSpPr>
          <p:cNvPr id="8" name="Plassholder for innhold 2"/>
          <p:cNvSpPr txBox="1">
            <a:spLocks/>
          </p:cNvSpPr>
          <p:nvPr/>
        </p:nvSpPr>
        <p:spPr bwMode="auto">
          <a:xfrm>
            <a:off x="762000" y="19050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defTabSz="457200" rtl="0" eaLnBrk="0" fontAlgn="base" hangingPunct="0">
              <a:spcBef>
                <a:spcPct val="20000"/>
              </a:spcBef>
              <a:spcAft>
                <a:spcPct val="0"/>
              </a:spcAft>
              <a:buFont typeface="Arial" charset="0"/>
              <a:buChar char="•"/>
              <a:defRPr sz="3200" kern="1200">
                <a:solidFill>
                  <a:srgbClr val="003871"/>
                </a:solidFill>
                <a:latin typeface="+mn-lt"/>
                <a:ea typeface="+mn-ea"/>
                <a:cs typeface="+mn-cs"/>
              </a:defRPr>
            </a:lvl1pPr>
            <a:lvl2pPr marL="742950" indent="-285750" algn="l" defTabSz="457200" rtl="0" eaLnBrk="0" fontAlgn="base" hangingPunct="0">
              <a:spcBef>
                <a:spcPct val="20000"/>
              </a:spcBef>
              <a:spcAft>
                <a:spcPct val="0"/>
              </a:spcAft>
              <a:buFont typeface="Arial" charset="0"/>
              <a:buChar char="–"/>
              <a:defRPr sz="2800" kern="1200">
                <a:solidFill>
                  <a:srgbClr val="003871"/>
                </a:solidFill>
                <a:latin typeface="+mn-lt"/>
                <a:ea typeface="+mn-ea"/>
                <a:cs typeface="+mn-cs"/>
              </a:defRPr>
            </a:lvl2pPr>
            <a:lvl3pPr marL="1143000" indent="-228600" algn="l" defTabSz="457200" rtl="0" eaLnBrk="0" fontAlgn="base" hangingPunct="0">
              <a:spcBef>
                <a:spcPct val="20000"/>
              </a:spcBef>
              <a:spcAft>
                <a:spcPct val="0"/>
              </a:spcAft>
              <a:buFont typeface="Arial" charset="0"/>
              <a:buChar char="•"/>
              <a:defRPr sz="2400" kern="1200">
                <a:solidFill>
                  <a:srgbClr val="003871"/>
                </a:solidFill>
                <a:latin typeface="+mn-lt"/>
                <a:ea typeface="+mn-ea"/>
                <a:cs typeface="+mn-cs"/>
              </a:defRPr>
            </a:lvl3pPr>
            <a:lvl4pPr marL="1600200" indent="-228600" algn="l" defTabSz="457200" rtl="0" eaLnBrk="0" fontAlgn="base" hangingPunct="0">
              <a:spcBef>
                <a:spcPct val="20000"/>
              </a:spcBef>
              <a:spcAft>
                <a:spcPct val="0"/>
              </a:spcAft>
              <a:buFont typeface="Arial" charset="0"/>
              <a:buChar char="–"/>
              <a:defRPr sz="2000" kern="1200">
                <a:solidFill>
                  <a:srgbClr val="003871"/>
                </a:solidFill>
                <a:latin typeface="+mn-lt"/>
                <a:ea typeface="+mn-ea"/>
                <a:cs typeface="+mn-cs"/>
              </a:defRPr>
            </a:lvl4pPr>
            <a:lvl5pPr marL="2057400" indent="-228600" algn="l" defTabSz="457200" rtl="0" eaLnBrk="0" fontAlgn="base" hangingPunct="0">
              <a:spcBef>
                <a:spcPct val="20000"/>
              </a:spcBef>
              <a:spcAft>
                <a:spcPct val="0"/>
              </a:spcAft>
              <a:buFont typeface="Arial" charset="0"/>
              <a:buChar char="»"/>
              <a:defRPr sz="2000" kern="1200">
                <a:solidFill>
                  <a:srgbClr val="00387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eaLnBrk="1" hangingPunct="1">
              <a:lnSpc>
                <a:spcPct val="70000"/>
              </a:lnSpc>
              <a:buFontTx/>
              <a:buNone/>
            </a:pPr>
            <a:endParaRPr lang="nb-NO" sz="2800" dirty="0" smtClean="0"/>
          </a:p>
          <a:p>
            <a:pPr lvl="1" eaLnBrk="1" hangingPunct="1">
              <a:lnSpc>
                <a:spcPct val="70000"/>
              </a:lnSpc>
              <a:buNone/>
            </a:pPr>
            <a:endParaRPr lang="nb-NO" sz="2000" dirty="0" smtClean="0"/>
          </a:p>
          <a:p>
            <a:pPr lvl="2" eaLnBrk="1" hangingPunct="1">
              <a:lnSpc>
                <a:spcPct val="70000"/>
              </a:lnSpc>
            </a:pPr>
            <a:endParaRPr lang="nb-NO" dirty="0" smtClean="0"/>
          </a:p>
          <a:p>
            <a:pPr marL="457200" lvl="1" indent="0" eaLnBrk="1" hangingPunct="1">
              <a:lnSpc>
                <a:spcPct val="70000"/>
              </a:lnSpc>
              <a:buNone/>
            </a:pPr>
            <a:endParaRPr lang="nb-NO" sz="2000" dirty="0" smtClean="0"/>
          </a:p>
          <a:p>
            <a:pPr eaLnBrk="1" hangingPunct="1">
              <a:lnSpc>
                <a:spcPct val="70000"/>
              </a:lnSpc>
            </a:pPr>
            <a:endParaRPr lang="nb-NO" sz="2600" dirty="0" smtClean="0"/>
          </a:p>
          <a:p>
            <a:pPr eaLnBrk="1" hangingPunct="1">
              <a:lnSpc>
                <a:spcPct val="70000"/>
              </a:lnSpc>
            </a:pPr>
            <a:endParaRPr lang="nb-NO" sz="2600" dirty="0" smtClean="0"/>
          </a:p>
        </p:txBody>
      </p:sp>
      <p:pic>
        <p:nvPicPr>
          <p:cNvPr id="198659" name="Picture 3"/>
          <p:cNvPicPr>
            <a:picLocks noChangeAspect="1" noChangeArrowheads="1"/>
          </p:cNvPicPr>
          <p:nvPr/>
        </p:nvPicPr>
        <p:blipFill>
          <a:blip r:embed="rId5"/>
          <a:srcRect/>
          <a:stretch>
            <a:fillRect/>
          </a:stretch>
        </p:blipFill>
        <p:spPr bwMode="auto">
          <a:xfrm>
            <a:off x="609600" y="1729636"/>
            <a:ext cx="5524500" cy="4396527"/>
          </a:xfrm>
          <a:prstGeom prst="rect">
            <a:avLst/>
          </a:prstGeom>
          <a:noFill/>
          <a:ln w="9525">
            <a:noFill/>
            <a:miter lim="800000"/>
            <a:headEnd/>
            <a:tailEnd/>
          </a:ln>
        </p:spPr>
      </p:pic>
    </p:spTree>
    <p:extLst>
      <p:ext uri="{BB962C8B-B14F-4D97-AF65-F5344CB8AC3E}">
        <p14:creationId xmlns="" xmlns:p14="http://schemas.microsoft.com/office/powerpoint/2010/main" val="390896336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Tittel 1"/>
          <p:cNvSpPr>
            <a:spLocks noGrp="1"/>
          </p:cNvSpPr>
          <p:nvPr>
            <p:ph type="title"/>
          </p:nvPr>
        </p:nvSpPr>
        <p:spPr/>
        <p:txBody>
          <a:bodyPr/>
          <a:lstStyle/>
          <a:p>
            <a:pPr algn="l" eaLnBrk="1" hangingPunct="1">
              <a:defRPr/>
            </a:pPr>
            <a:r>
              <a:rPr lang="nb-NO" sz="4000" dirty="0" smtClean="0">
                <a:solidFill>
                  <a:schemeClr val="accent5">
                    <a:lumMod val="75000"/>
                  </a:schemeClr>
                </a:solidFill>
              </a:rPr>
              <a:t>Paper challenge – Part 4</a:t>
            </a:r>
          </a:p>
        </p:txBody>
      </p:sp>
      <p:sp>
        <p:nvSpPr>
          <p:cNvPr id="36866" name="Plassholder for innhold 2"/>
          <p:cNvSpPr>
            <a:spLocks noGrp="1"/>
          </p:cNvSpPr>
          <p:nvPr>
            <p:ph idx="1"/>
          </p:nvPr>
        </p:nvSpPr>
        <p:spPr>
          <a:xfrm>
            <a:off x="450850" y="1822450"/>
            <a:ext cx="8229600" cy="4525963"/>
          </a:xfrm>
        </p:spPr>
        <p:txBody>
          <a:bodyPr/>
          <a:lstStyle/>
          <a:p>
            <a:pPr marL="0" indent="0" eaLnBrk="1" hangingPunct="1">
              <a:lnSpc>
                <a:spcPct val="90000"/>
              </a:lnSpc>
              <a:buNone/>
            </a:pPr>
            <a:endParaRPr lang="nb-NO" sz="2400" dirty="0"/>
          </a:p>
          <a:p>
            <a:pPr marL="0" indent="0" eaLnBrk="1" hangingPunct="1">
              <a:buNone/>
            </a:pPr>
            <a:endParaRPr lang="nb-NO" dirty="0" smtClean="0"/>
          </a:p>
        </p:txBody>
      </p:sp>
      <p:graphicFrame>
        <p:nvGraphicFramePr>
          <p:cNvPr id="3" name="Objekt 2"/>
          <p:cNvGraphicFramePr>
            <a:graphicFrameLocks noChangeAspect="1"/>
          </p:cNvGraphicFramePr>
          <p:nvPr>
            <p:extLst>
              <p:ext uri="{D42A27DB-BD31-4B8C-83A1-F6EECF244321}">
                <p14:modId xmlns="" xmlns:p14="http://schemas.microsoft.com/office/powerpoint/2010/main" val="3451436975"/>
              </p:ext>
            </p:extLst>
          </p:nvPr>
        </p:nvGraphicFramePr>
        <p:xfrm>
          <a:off x="7386004" y="274638"/>
          <a:ext cx="1565076" cy="1105853"/>
        </p:xfrm>
        <a:graphic>
          <a:graphicData uri="http://schemas.openxmlformats.org/presentationml/2006/ole">
            <p:oleObj spid="_x0000_s221186" name="Acrobat Document" r:id="rId4" imgW="10688040" imgH="7556400" progId="AcroExch.Document.11">
              <p:embed/>
            </p:oleObj>
          </a:graphicData>
        </a:graphic>
      </p:graphicFrame>
      <p:sp>
        <p:nvSpPr>
          <p:cNvPr id="7" name="Plassholder for innhold 2"/>
          <p:cNvSpPr txBox="1">
            <a:spLocks/>
          </p:cNvSpPr>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defTabSz="457200" rtl="0" eaLnBrk="0" fontAlgn="base" hangingPunct="0">
              <a:spcBef>
                <a:spcPct val="20000"/>
              </a:spcBef>
              <a:spcAft>
                <a:spcPct val="0"/>
              </a:spcAft>
              <a:buFont typeface="Arial" charset="0"/>
              <a:buChar char="•"/>
              <a:defRPr sz="3200" kern="1200">
                <a:solidFill>
                  <a:srgbClr val="003871"/>
                </a:solidFill>
                <a:latin typeface="+mn-lt"/>
                <a:ea typeface="+mn-ea"/>
                <a:cs typeface="+mn-cs"/>
              </a:defRPr>
            </a:lvl1pPr>
            <a:lvl2pPr marL="742950" indent="-285750" algn="l" defTabSz="457200" rtl="0" eaLnBrk="0" fontAlgn="base" hangingPunct="0">
              <a:spcBef>
                <a:spcPct val="20000"/>
              </a:spcBef>
              <a:spcAft>
                <a:spcPct val="0"/>
              </a:spcAft>
              <a:buFont typeface="Arial" charset="0"/>
              <a:buChar char="–"/>
              <a:defRPr sz="2800" kern="1200">
                <a:solidFill>
                  <a:srgbClr val="003871"/>
                </a:solidFill>
                <a:latin typeface="+mn-lt"/>
                <a:ea typeface="+mn-ea"/>
                <a:cs typeface="+mn-cs"/>
              </a:defRPr>
            </a:lvl2pPr>
            <a:lvl3pPr marL="1143000" indent="-228600" algn="l" defTabSz="457200" rtl="0" eaLnBrk="0" fontAlgn="base" hangingPunct="0">
              <a:spcBef>
                <a:spcPct val="20000"/>
              </a:spcBef>
              <a:spcAft>
                <a:spcPct val="0"/>
              </a:spcAft>
              <a:buFont typeface="Arial" charset="0"/>
              <a:buChar char="•"/>
              <a:defRPr sz="2400" kern="1200">
                <a:solidFill>
                  <a:srgbClr val="003871"/>
                </a:solidFill>
                <a:latin typeface="+mn-lt"/>
                <a:ea typeface="+mn-ea"/>
                <a:cs typeface="+mn-cs"/>
              </a:defRPr>
            </a:lvl3pPr>
            <a:lvl4pPr marL="1600200" indent="-228600" algn="l" defTabSz="457200" rtl="0" eaLnBrk="0" fontAlgn="base" hangingPunct="0">
              <a:spcBef>
                <a:spcPct val="20000"/>
              </a:spcBef>
              <a:spcAft>
                <a:spcPct val="0"/>
              </a:spcAft>
              <a:buFont typeface="Arial" charset="0"/>
              <a:buChar char="–"/>
              <a:defRPr sz="2000" kern="1200">
                <a:solidFill>
                  <a:srgbClr val="003871"/>
                </a:solidFill>
                <a:latin typeface="+mn-lt"/>
                <a:ea typeface="+mn-ea"/>
                <a:cs typeface="+mn-cs"/>
              </a:defRPr>
            </a:lvl4pPr>
            <a:lvl5pPr marL="2057400" indent="-228600" algn="l" defTabSz="457200" rtl="0" eaLnBrk="0" fontAlgn="base" hangingPunct="0">
              <a:spcBef>
                <a:spcPct val="20000"/>
              </a:spcBef>
              <a:spcAft>
                <a:spcPct val="0"/>
              </a:spcAft>
              <a:buFont typeface="Arial" charset="0"/>
              <a:buChar char="»"/>
              <a:defRPr sz="2000" kern="1200">
                <a:solidFill>
                  <a:srgbClr val="00387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eaLnBrk="1" hangingPunct="1">
              <a:lnSpc>
                <a:spcPct val="70000"/>
              </a:lnSpc>
              <a:buFontTx/>
              <a:buNone/>
            </a:pPr>
            <a:endParaRPr lang="nb-NO" sz="2800" dirty="0" smtClean="0"/>
          </a:p>
          <a:p>
            <a:pPr eaLnBrk="1" hangingPunct="1">
              <a:lnSpc>
                <a:spcPct val="70000"/>
              </a:lnSpc>
            </a:pPr>
            <a:endParaRPr lang="nb-NO" sz="2600" dirty="0" smtClean="0"/>
          </a:p>
          <a:p>
            <a:pPr eaLnBrk="1" hangingPunct="1">
              <a:lnSpc>
                <a:spcPct val="70000"/>
              </a:lnSpc>
            </a:pPr>
            <a:endParaRPr lang="nb-NO" sz="2600" dirty="0" smtClean="0"/>
          </a:p>
        </p:txBody>
      </p:sp>
      <p:sp>
        <p:nvSpPr>
          <p:cNvPr id="4" name="AutoShape 7" descr="Bildresultat för codis"/>
          <p:cNvSpPr>
            <a:spLocks noChangeAspect="1" noChangeArrowheads="1"/>
          </p:cNvSpPr>
          <p:nvPr/>
        </p:nvSpPr>
        <p:spPr bwMode="auto">
          <a:xfrm>
            <a:off x="155575" y="-144463"/>
            <a:ext cx="304800" cy="304801"/>
          </a:xfrm>
          <a:prstGeom prst="rect">
            <a:avLst/>
          </a:prstGeom>
          <a:noFill/>
          <a:extLst>
            <a:ext uri="{909E8E84-426E-40DD-AFC4-6F175D3DCCD1}">
              <a14:hiddenFill xmlns=""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nb-NO"/>
          </a:p>
        </p:txBody>
      </p:sp>
      <p:sp>
        <p:nvSpPr>
          <p:cNvPr id="9" name="Plassholder for innhold 2"/>
          <p:cNvSpPr txBox="1">
            <a:spLocks/>
          </p:cNvSpPr>
          <p:nvPr/>
        </p:nvSpPr>
        <p:spPr bwMode="auto">
          <a:xfrm>
            <a:off x="609600" y="17526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defTabSz="457200" rtl="0" eaLnBrk="0" fontAlgn="base" hangingPunct="0">
              <a:spcBef>
                <a:spcPct val="20000"/>
              </a:spcBef>
              <a:spcAft>
                <a:spcPct val="0"/>
              </a:spcAft>
              <a:buFont typeface="Arial" charset="0"/>
              <a:buChar char="•"/>
              <a:defRPr sz="3200" kern="1200">
                <a:solidFill>
                  <a:srgbClr val="003871"/>
                </a:solidFill>
                <a:latin typeface="+mn-lt"/>
                <a:ea typeface="+mn-ea"/>
                <a:cs typeface="+mn-cs"/>
              </a:defRPr>
            </a:lvl1pPr>
            <a:lvl2pPr marL="742950" indent="-285750" algn="l" defTabSz="457200" rtl="0" eaLnBrk="0" fontAlgn="base" hangingPunct="0">
              <a:spcBef>
                <a:spcPct val="20000"/>
              </a:spcBef>
              <a:spcAft>
                <a:spcPct val="0"/>
              </a:spcAft>
              <a:buFont typeface="Arial" charset="0"/>
              <a:buChar char="–"/>
              <a:defRPr sz="2800" kern="1200">
                <a:solidFill>
                  <a:srgbClr val="003871"/>
                </a:solidFill>
                <a:latin typeface="+mn-lt"/>
                <a:ea typeface="+mn-ea"/>
                <a:cs typeface="+mn-cs"/>
              </a:defRPr>
            </a:lvl2pPr>
            <a:lvl3pPr marL="1143000" indent="-228600" algn="l" defTabSz="457200" rtl="0" eaLnBrk="0" fontAlgn="base" hangingPunct="0">
              <a:spcBef>
                <a:spcPct val="20000"/>
              </a:spcBef>
              <a:spcAft>
                <a:spcPct val="0"/>
              </a:spcAft>
              <a:buFont typeface="Arial" charset="0"/>
              <a:buChar char="•"/>
              <a:defRPr sz="2400" kern="1200">
                <a:solidFill>
                  <a:srgbClr val="003871"/>
                </a:solidFill>
                <a:latin typeface="+mn-lt"/>
                <a:ea typeface="+mn-ea"/>
                <a:cs typeface="+mn-cs"/>
              </a:defRPr>
            </a:lvl3pPr>
            <a:lvl4pPr marL="1600200" indent="-228600" algn="l" defTabSz="457200" rtl="0" eaLnBrk="0" fontAlgn="base" hangingPunct="0">
              <a:spcBef>
                <a:spcPct val="20000"/>
              </a:spcBef>
              <a:spcAft>
                <a:spcPct val="0"/>
              </a:spcAft>
              <a:buFont typeface="Arial" charset="0"/>
              <a:buChar char="–"/>
              <a:defRPr sz="2000" kern="1200">
                <a:solidFill>
                  <a:srgbClr val="003871"/>
                </a:solidFill>
                <a:latin typeface="+mn-lt"/>
                <a:ea typeface="+mn-ea"/>
                <a:cs typeface="+mn-cs"/>
              </a:defRPr>
            </a:lvl4pPr>
            <a:lvl5pPr marL="2057400" indent="-228600" algn="l" defTabSz="457200" rtl="0" eaLnBrk="0" fontAlgn="base" hangingPunct="0">
              <a:spcBef>
                <a:spcPct val="20000"/>
              </a:spcBef>
              <a:spcAft>
                <a:spcPct val="0"/>
              </a:spcAft>
              <a:buFont typeface="Arial" charset="0"/>
              <a:buChar char="»"/>
              <a:defRPr sz="2000" kern="1200">
                <a:solidFill>
                  <a:srgbClr val="00387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lvl="1" eaLnBrk="1" hangingPunct="1">
              <a:lnSpc>
                <a:spcPct val="70000"/>
              </a:lnSpc>
              <a:buFont typeface="Arial" charset="0"/>
              <a:buChar char="•"/>
            </a:pPr>
            <a:endParaRPr lang="nb-NO" sz="2000" dirty="0" smtClean="0"/>
          </a:p>
          <a:p>
            <a:pPr lvl="2" eaLnBrk="1" hangingPunct="1">
              <a:lnSpc>
                <a:spcPct val="70000"/>
              </a:lnSpc>
            </a:pPr>
            <a:endParaRPr lang="nb-NO" dirty="0" smtClean="0"/>
          </a:p>
          <a:p>
            <a:pPr marL="457200" lvl="1" indent="0" eaLnBrk="1" hangingPunct="1">
              <a:lnSpc>
                <a:spcPct val="70000"/>
              </a:lnSpc>
              <a:buNone/>
            </a:pPr>
            <a:endParaRPr lang="nb-NO" sz="2000" dirty="0" smtClean="0"/>
          </a:p>
          <a:p>
            <a:pPr eaLnBrk="1" hangingPunct="1">
              <a:lnSpc>
                <a:spcPct val="70000"/>
              </a:lnSpc>
            </a:pPr>
            <a:endParaRPr lang="nb-NO" sz="2600" dirty="0" smtClean="0"/>
          </a:p>
          <a:p>
            <a:pPr eaLnBrk="1" hangingPunct="1">
              <a:lnSpc>
                <a:spcPct val="70000"/>
              </a:lnSpc>
            </a:pPr>
            <a:endParaRPr lang="nb-NO" sz="2600" dirty="0" smtClean="0"/>
          </a:p>
        </p:txBody>
      </p:sp>
      <p:sp>
        <p:nvSpPr>
          <p:cNvPr id="8" name="Plassholder for innhold 2"/>
          <p:cNvSpPr txBox="1">
            <a:spLocks/>
          </p:cNvSpPr>
          <p:nvPr/>
        </p:nvSpPr>
        <p:spPr bwMode="auto">
          <a:xfrm>
            <a:off x="762000" y="19050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defTabSz="457200" rtl="0" eaLnBrk="0" fontAlgn="base" hangingPunct="0">
              <a:spcBef>
                <a:spcPct val="20000"/>
              </a:spcBef>
              <a:spcAft>
                <a:spcPct val="0"/>
              </a:spcAft>
              <a:buFont typeface="Arial" charset="0"/>
              <a:buChar char="•"/>
              <a:defRPr sz="3200" kern="1200">
                <a:solidFill>
                  <a:srgbClr val="003871"/>
                </a:solidFill>
                <a:latin typeface="+mn-lt"/>
                <a:ea typeface="+mn-ea"/>
                <a:cs typeface="+mn-cs"/>
              </a:defRPr>
            </a:lvl1pPr>
            <a:lvl2pPr marL="742950" indent="-285750" algn="l" defTabSz="457200" rtl="0" eaLnBrk="0" fontAlgn="base" hangingPunct="0">
              <a:spcBef>
                <a:spcPct val="20000"/>
              </a:spcBef>
              <a:spcAft>
                <a:spcPct val="0"/>
              </a:spcAft>
              <a:buFont typeface="Arial" charset="0"/>
              <a:buChar char="–"/>
              <a:defRPr sz="2800" kern="1200">
                <a:solidFill>
                  <a:srgbClr val="003871"/>
                </a:solidFill>
                <a:latin typeface="+mn-lt"/>
                <a:ea typeface="+mn-ea"/>
                <a:cs typeface="+mn-cs"/>
              </a:defRPr>
            </a:lvl2pPr>
            <a:lvl3pPr marL="1143000" indent="-228600" algn="l" defTabSz="457200" rtl="0" eaLnBrk="0" fontAlgn="base" hangingPunct="0">
              <a:spcBef>
                <a:spcPct val="20000"/>
              </a:spcBef>
              <a:spcAft>
                <a:spcPct val="0"/>
              </a:spcAft>
              <a:buFont typeface="Arial" charset="0"/>
              <a:buChar char="•"/>
              <a:defRPr sz="2400" kern="1200">
                <a:solidFill>
                  <a:srgbClr val="003871"/>
                </a:solidFill>
                <a:latin typeface="+mn-lt"/>
                <a:ea typeface="+mn-ea"/>
                <a:cs typeface="+mn-cs"/>
              </a:defRPr>
            </a:lvl3pPr>
            <a:lvl4pPr marL="1600200" indent="-228600" algn="l" defTabSz="457200" rtl="0" eaLnBrk="0" fontAlgn="base" hangingPunct="0">
              <a:spcBef>
                <a:spcPct val="20000"/>
              </a:spcBef>
              <a:spcAft>
                <a:spcPct val="0"/>
              </a:spcAft>
              <a:buFont typeface="Arial" charset="0"/>
              <a:buChar char="–"/>
              <a:defRPr sz="2000" kern="1200">
                <a:solidFill>
                  <a:srgbClr val="003871"/>
                </a:solidFill>
                <a:latin typeface="+mn-lt"/>
                <a:ea typeface="+mn-ea"/>
                <a:cs typeface="+mn-cs"/>
              </a:defRPr>
            </a:lvl4pPr>
            <a:lvl5pPr marL="2057400" indent="-228600" algn="l" defTabSz="457200" rtl="0" eaLnBrk="0" fontAlgn="base" hangingPunct="0">
              <a:spcBef>
                <a:spcPct val="20000"/>
              </a:spcBef>
              <a:spcAft>
                <a:spcPct val="0"/>
              </a:spcAft>
              <a:buFont typeface="Arial" charset="0"/>
              <a:buChar char="»"/>
              <a:defRPr sz="2000" kern="1200">
                <a:solidFill>
                  <a:srgbClr val="00387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eaLnBrk="1" hangingPunct="1">
              <a:lnSpc>
                <a:spcPct val="70000"/>
              </a:lnSpc>
              <a:buFontTx/>
              <a:buNone/>
            </a:pPr>
            <a:endParaRPr lang="nb-NO" sz="2800" dirty="0" smtClean="0"/>
          </a:p>
          <a:p>
            <a:pPr lvl="1" eaLnBrk="1" hangingPunct="1">
              <a:lnSpc>
                <a:spcPct val="70000"/>
              </a:lnSpc>
              <a:buNone/>
            </a:pPr>
            <a:endParaRPr lang="nb-NO" sz="2000" dirty="0" smtClean="0"/>
          </a:p>
          <a:p>
            <a:pPr lvl="2" eaLnBrk="1" hangingPunct="1">
              <a:lnSpc>
                <a:spcPct val="70000"/>
              </a:lnSpc>
            </a:pPr>
            <a:endParaRPr lang="nb-NO" dirty="0" smtClean="0"/>
          </a:p>
          <a:p>
            <a:pPr marL="457200" lvl="1" indent="0" eaLnBrk="1" hangingPunct="1">
              <a:lnSpc>
                <a:spcPct val="70000"/>
              </a:lnSpc>
              <a:buNone/>
            </a:pPr>
            <a:endParaRPr lang="nb-NO" sz="2000" dirty="0" smtClean="0"/>
          </a:p>
          <a:p>
            <a:pPr eaLnBrk="1" hangingPunct="1">
              <a:lnSpc>
                <a:spcPct val="70000"/>
              </a:lnSpc>
            </a:pPr>
            <a:endParaRPr lang="nb-NO" sz="2600" dirty="0" smtClean="0"/>
          </a:p>
          <a:p>
            <a:pPr eaLnBrk="1" hangingPunct="1">
              <a:lnSpc>
                <a:spcPct val="70000"/>
              </a:lnSpc>
            </a:pPr>
            <a:endParaRPr lang="nb-NO" sz="2600" dirty="0" smtClean="0"/>
          </a:p>
        </p:txBody>
      </p:sp>
      <p:sp>
        <p:nvSpPr>
          <p:cNvPr id="10" name="Plassholder for innhold 2"/>
          <p:cNvSpPr txBox="1">
            <a:spLocks/>
          </p:cNvSpPr>
          <p:nvPr/>
        </p:nvSpPr>
        <p:spPr bwMode="auto">
          <a:xfrm>
            <a:off x="609600" y="17526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defTabSz="457200" rtl="0" eaLnBrk="0" fontAlgn="base" hangingPunct="0">
              <a:spcBef>
                <a:spcPct val="20000"/>
              </a:spcBef>
              <a:spcAft>
                <a:spcPct val="0"/>
              </a:spcAft>
              <a:buFont typeface="Arial" charset="0"/>
              <a:buChar char="•"/>
              <a:defRPr sz="3200" kern="1200">
                <a:solidFill>
                  <a:srgbClr val="003871"/>
                </a:solidFill>
                <a:latin typeface="+mn-lt"/>
                <a:ea typeface="+mn-ea"/>
                <a:cs typeface="+mn-cs"/>
              </a:defRPr>
            </a:lvl1pPr>
            <a:lvl2pPr marL="742950" indent="-285750" algn="l" defTabSz="457200" rtl="0" eaLnBrk="0" fontAlgn="base" hangingPunct="0">
              <a:spcBef>
                <a:spcPct val="20000"/>
              </a:spcBef>
              <a:spcAft>
                <a:spcPct val="0"/>
              </a:spcAft>
              <a:buFont typeface="Arial" charset="0"/>
              <a:buChar char="–"/>
              <a:defRPr sz="2800" kern="1200">
                <a:solidFill>
                  <a:srgbClr val="003871"/>
                </a:solidFill>
                <a:latin typeface="+mn-lt"/>
                <a:ea typeface="+mn-ea"/>
                <a:cs typeface="+mn-cs"/>
              </a:defRPr>
            </a:lvl2pPr>
            <a:lvl3pPr marL="1143000" indent="-228600" algn="l" defTabSz="457200" rtl="0" eaLnBrk="0" fontAlgn="base" hangingPunct="0">
              <a:spcBef>
                <a:spcPct val="20000"/>
              </a:spcBef>
              <a:spcAft>
                <a:spcPct val="0"/>
              </a:spcAft>
              <a:buFont typeface="Arial" charset="0"/>
              <a:buChar char="•"/>
              <a:defRPr sz="2400" kern="1200">
                <a:solidFill>
                  <a:srgbClr val="003871"/>
                </a:solidFill>
                <a:latin typeface="+mn-lt"/>
                <a:ea typeface="+mn-ea"/>
                <a:cs typeface="+mn-cs"/>
              </a:defRPr>
            </a:lvl3pPr>
            <a:lvl4pPr marL="1600200" indent="-228600" algn="l" defTabSz="457200" rtl="0" eaLnBrk="0" fontAlgn="base" hangingPunct="0">
              <a:spcBef>
                <a:spcPct val="20000"/>
              </a:spcBef>
              <a:spcAft>
                <a:spcPct val="0"/>
              </a:spcAft>
              <a:buFont typeface="Arial" charset="0"/>
              <a:buChar char="–"/>
              <a:defRPr sz="2000" kern="1200">
                <a:solidFill>
                  <a:srgbClr val="003871"/>
                </a:solidFill>
                <a:latin typeface="+mn-lt"/>
                <a:ea typeface="+mn-ea"/>
                <a:cs typeface="+mn-cs"/>
              </a:defRPr>
            </a:lvl4pPr>
            <a:lvl5pPr marL="2057400" indent="-228600" algn="l" defTabSz="457200" rtl="0" eaLnBrk="0" fontAlgn="base" hangingPunct="0">
              <a:spcBef>
                <a:spcPct val="20000"/>
              </a:spcBef>
              <a:spcAft>
                <a:spcPct val="0"/>
              </a:spcAft>
              <a:buFont typeface="Arial" charset="0"/>
              <a:buChar char="»"/>
              <a:defRPr sz="2000" kern="1200">
                <a:solidFill>
                  <a:srgbClr val="00387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eaLnBrk="1" hangingPunct="1">
              <a:lnSpc>
                <a:spcPct val="70000"/>
              </a:lnSpc>
              <a:buFontTx/>
              <a:buNone/>
            </a:pPr>
            <a:endParaRPr lang="nb-NO" sz="2800" dirty="0" smtClean="0"/>
          </a:p>
          <a:p>
            <a:pPr lvl="1" eaLnBrk="1" hangingPunct="1">
              <a:lnSpc>
                <a:spcPct val="70000"/>
              </a:lnSpc>
              <a:buFont typeface="Arial" charset="0"/>
              <a:buChar char="•"/>
            </a:pPr>
            <a:r>
              <a:rPr lang="nb-NO" sz="2400" dirty="0" smtClean="0"/>
              <a:t>Four mutations required for the Uncle as the father</a:t>
            </a:r>
            <a:endParaRPr lang="nb-NO" sz="2000" dirty="0" smtClean="0"/>
          </a:p>
          <a:p>
            <a:pPr lvl="1" eaLnBrk="1" hangingPunct="1">
              <a:lnSpc>
                <a:spcPct val="70000"/>
              </a:lnSpc>
              <a:buFont typeface="Arial" charset="0"/>
              <a:buChar char="•"/>
            </a:pPr>
            <a:r>
              <a:rPr lang="nb-NO" sz="2400" dirty="0" smtClean="0"/>
              <a:t>Deviating results</a:t>
            </a:r>
          </a:p>
          <a:p>
            <a:pPr lvl="2" eaLnBrk="1" hangingPunct="1">
              <a:lnSpc>
                <a:spcPct val="70000"/>
              </a:lnSpc>
            </a:pPr>
            <a:r>
              <a:rPr lang="nb-NO" sz="2000" dirty="0" smtClean="0"/>
              <a:t>Two labs got an LR and individual marker LRs completely wrong</a:t>
            </a:r>
          </a:p>
          <a:p>
            <a:pPr lvl="3" eaLnBrk="1" hangingPunct="1">
              <a:lnSpc>
                <a:spcPct val="70000"/>
              </a:lnSpc>
            </a:pPr>
            <a:r>
              <a:rPr lang="nb-NO" sz="1600" dirty="0" smtClean="0"/>
              <a:t>Hypotheses not defined correctly?</a:t>
            </a:r>
          </a:p>
          <a:p>
            <a:pPr lvl="2" eaLnBrk="1" hangingPunct="1">
              <a:lnSpc>
                <a:spcPct val="70000"/>
              </a:lnSpc>
            </a:pPr>
            <a:r>
              <a:rPr lang="nb-NO" sz="2000" dirty="0" smtClean="0"/>
              <a:t>Minor deviations due to different models for mutations</a:t>
            </a:r>
          </a:p>
          <a:p>
            <a:pPr lvl="1" eaLnBrk="1" hangingPunct="1">
              <a:lnSpc>
                <a:spcPct val="70000"/>
              </a:lnSpc>
              <a:buFont typeface="Arial" charset="0"/>
              <a:buChar char="•"/>
            </a:pPr>
            <a:r>
              <a:rPr lang="nb-NO" sz="2400" dirty="0" smtClean="0"/>
              <a:t>Conclusions</a:t>
            </a:r>
          </a:p>
          <a:p>
            <a:pPr lvl="2" eaLnBrk="1" hangingPunct="1">
              <a:lnSpc>
                <a:spcPct val="70000"/>
              </a:lnSpc>
            </a:pPr>
            <a:r>
              <a:rPr lang="nb-NO" sz="2000" dirty="0" smtClean="0"/>
              <a:t>13 Inconclusive</a:t>
            </a:r>
          </a:p>
          <a:p>
            <a:pPr lvl="2" eaLnBrk="1" hangingPunct="1">
              <a:lnSpc>
                <a:spcPct val="70000"/>
              </a:lnSpc>
            </a:pPr>
            <a:r>
              <a:rPr lang="nb-NO" sz="2000" dirty="0" smtClean="0"/>
              <a:t>12 Against</a:t>
            </a:r>
          </a:p>
          <a:p>
            <a:pPr lvl="2" eaLnBrk="1" hangingPunct="1">
              <a:lnSpc>
                <a:spcPct val="70000"/>
              </a:lnSpc>
            </a:pPr>
            <a:r>
              <a:rPr lang="nb-NO" sz="2000" dirty="0" smtClean="0"/>
              <a:t>1 In favor</a:t>
            </a:r>
          </a:p>
          <a:p>
            <a:pPr lvl="1" eaLnBrk="1" hangingPunct="1">
              <a:lnSpc>
                <a:spcPct val="70000"/>
              </a:lnSpc>
              <a:buFont typeface="Arial" charset="0"/>
              <a:buChar char="•"/>
            </a:pPr>
            <a:r>
              <a:rPr lang="nb-NO" sz="2400" dirty="0" smtClean="0"/>
              <a:t>Software hangs/Long computation times</a:t>
            </a:r>
          </a:p>
          <a:p>
            <a:pPr lvl="2" eaLnBrk="1" hangingPunct="1">
              <a:lnSpc>
                <a:spcPct val="70000"/>
              </a:lnSpc>
            </a:pPr>
            <a:r>
              <a:rPr lang="nb-NO" sz="2000" dirty="0" smtClean="0"/>
              <a:t>It is normal</a:t>
            </a:r>
          </a:p>
          <a:p>
            <a:pPr lvl="2" eaLnBrk="1" hangingPunct="1">
              <a:lnSpc>
                <a:spcPct val="70000"/>
              </a:lnSpc>
            </a:pPr>
            <a:r>
              <a:rPr lang="nb-NO" sz="2000" dirty="0" smtClean="0"/>
              <a:t>Patience is a virtue!</a:t>
            </a:r>
          </a:p>
          <a:p>
            <a:pPr lvl="2" eaLnBrk="1" hangingPunct="1">
              <a:lnSpc>
                <a:spcPct val="70000"/>
              </a:lnSpc>
            </a:pPr>
            <a:r>
              <a:rPr lang="nb-NO" sz="2000" dirty="0" smtClean="0"/>
              <a:t>Alleviate the complexity by using a simple mutation model</a:t>
            </a:r>
            <a:endParaRPr lang="nb-NO" dirty="0" smtClean="0"/>
          </a:p>
          <a:p>
            <a:pPr lvl="2" eaLnBrk="1" hangingPunct="1">
              <a:lnSpc>
                <a:spcPct val="70000"/>
              </a:lnSpc>
            </a:pPr>
            <a:endParaRPr lang="nb-NO" dirty="0" smtClean="0"/>
          </a:p>
          <a:p>
            <a:pPr lvl="2" eaLnBrk="1" hangingPunct="1">
              <a:lnSpc>
                <a:spcPct val="70000"/>
              </a:lnSpc>
            </a:pPr>
            <a:endParaRPr lang="nb-NO" dirty="0" smtClean="0"/>
          </a:p>
          <a:p>
            <a:pPr lvl="2" eaLnBrk="1" hangingPunct="1">
              <a:lnSpc>
                <a:spcPct val="70000"/>
              </a:lnSpc>
            </a:pPr>
            <a:endParaRPr lang="nb-NO" sz="2000" dirty="0" smtClean="0"/>
          </a:p>
          <a:p>
            <a:pPr lvl="1" eaLnBrk="1" hangingPunct="1">
              <a:lnSpc>
                <a:spcPct val="70000"/>
              </a:lnSpc>
              <a:buNone/>
            </a:pPr>
            <a:endParaRPr lang="nb-NO" dirty="0" smtClean="0"/>
          </a:p>
          <a:p>
            <a:pPr lvl="1" eaLnBrk="1" hangingPunct="1">
              <a:lnSpc>
                <a:spcPct val="70000"/>
              </a:lnSpc>
              <a:buFont typeface="Arial" charset="0"/>
              <a:buChar char="•"/>
            </a:pPr>
            <a:endParaRPr lang="nb-NO" sz="2000" dirty="0" smtClean="0"/>
          </a:p>
          <a:p>
            <a:pPr lvl="2" eaLnBrk="1" hangingPunct="1">
              <a:lnSpc>
                <a:spcPct val="70000"/>
              </a:lnSpc>
            </a:pPr>
            <a:endParaRPr lang="nb-NO" dirty="0" smtClean="0"/>
          </a:p>
          <a:p>
            <a:pPr marL="457200" lvl="1" indent="0" eaLnBrk="1" hangingPunct="1">
              <a:lnSpc>
                <a:spcPct val="70000"/>
              </a:lnSpc>
              <a:buNone/>
            </a:pPr>
            <a:endParaRPr lang="nb-NO" sz="2000" dirty="0" smtClean="0"/>
          </a:p>
          <a:p>
            <a:pPr eaLnBrk="1" hangingPunct="1">
              <a:lnSpc>
                <a:spcPct val="70000"/>
              </a:lnSpc>
            </a:pPr>
            <a:endParaRPr lang="nb-NO" sz="2600" dirty="0" smtClean="0"/>
          </a:p>
          <a:p>
            <a:pPr eaLnBrk="1" hangingPunct="1">
              <a:lnSpc>
                <a:spcPct val="70000"/>
              </a:lnSpc>
            </a:pPr>
            <a:endParaRPr lang="nb-NO" sz="2600" dirty="0" smtClean="0"/>
          </a:p>
        </p:txBody>
      </p:sp>
    </p:spTree>
    <p:extLst>
      <p:ext uri="{BB962C8B-B14F-4D97-AF65-F5344CB8AC3E}">
        <p14:creationId xmlns="" xmlns:p14="http://schemas.microsoft.com/office/powerpoint/2010/main" val="39089633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0">
                                            <p:txEl>
                                              <p:pRg st="1" end="1"/>
                                            </p:txEl>
                                          </p:spTgt>
                                        </p:tgtEl>
                                        <p:attrNameLst>
                                          <p:attrName>style.visibility</p:attrName>
                                        </p:attrNameLst>
                                      </p:cBhvr>
                                      <p:to>
                                        <p:strVal val="visible"/>
                                      </p:to>
                                    </p:set>
                                    <p:animEffect transition="in" filter="fade">
                                      <p:cBhvr>
                                        <p:cTn id="7" dur="2000"/>
                                        <p:tgtEl>
                                          <p:spTgt spid="10">
                                            <p:txEl>
                                              <p:pRg st="1" end="1"/>
                                            </p:txEl>
                                          </p:spTgt>
                                        </p:tgtEl>
                                      </p:cBhvr>
                                    </p:animEffect>
                                  </p:childTnLst>
                                </p:cTn>
                              </p:par>
                            </p:childTnLst>
                          </p:cTn>
                        </p:par>
                        <p:par>
                          <p:cTn id="8" fill="hold">
                            <p:stCondLst>
                              <p:cond delay="2000"/>
                            </p:stCondLst>
                            <p:childTnLst>
                              <p:par>
                                <p:cTn id="9" presetID="10" presetClass="entr" presetSubtype="0" fill="hold" nodeType="afterEffect">
                                  <p:stCondLst>
                                    <p:cond delay="0"/>
                                  </p:stCondLst>
                                  <p:childTnLst>
                                    <p:set>
                                      <p:cBhvr>
                                        <p:cTn id="10" dur="1" fill="hold">
                                          <p:stCondLst>
                                            <p:cond delay="0"/>
                                          </p:stCondLst>
                                        </p:cTn>
                                        <p:tgtEl>
                                          <p:spTgt spid="10">
                                            <p:txEl>
                                              <p:pRg st="2" end="2"/>
                                            </p:txEl>
                                          </p:spTgt>
                                        </p:tgtEl>
                                        <p:attrNameLst>
                                          <p:attrName>style.visibility</p:attrName>
                                        </p:attrNameLst>
                                      </p:cBhvr>
                                      <p:to>
                                        <p:strVal val="visible"/>
                                      </p:to>
                                    </p:set>
                                    <p:animEffect transition="in" filter="fade">
                                      <p:cBhvr>
                                        <p:cTn id="11" dur="2000"/>
                                        <p:tgtEl>
                                          <p:spTgt spid="10">
                                            <p:txEl>
                                              <p:pRg st="2" end="2"/>
                                            </p:txEl>
                                          </p:spTgt>
                                        </p:tgtEl>
                                      </p:cBhvr>
                                    </p:animEffect>
                                  </p:childTnLst>
                                </p:cTn>
                              </p:par>
                            </p:childTnLst>
                          </p:cTn>
                        </p:par>
                        <p:par>
                          <p:cTn id="12" fill="hold">
                            <p:stCondLst>
                              <p:cond delay="4000"/>
                            </p:stCondLst>
                            <p:childTnLst>
                              <p:par>
                                <p:cTn id="13" presetID="10" presetClass="entr" presetSubtype="0" fill="hold" nodeType="afterEffect">
                                  <p:stCondLst>
                                    <p:cond delay="0"/>
                                  </p:stCondLst>
                                  <p:childTnLst>
                                    <p:set>
                                      <p:cBhvr>
                                        <p:cTn id="14" dur="1" fill="hold">
                                          <p:stCondLst>
                                            <p:cond delay="0"/>
                                          </p:stCondLst>
                                        </p:cTn>
                                        <p:tgtEl>
                                          <p:spTgt spid="10">
                                            <p:txEl>
                                              <p:pRg st="3" end="3"/>
                                            </p:txEl>
                                          </p:spTgt>
                                        </p:tgtEl>
                                        <p:attrNameLst>
                                          <p:attrName>style.visibility</p:attrName>
                                        </p:attrNameLst>
                                      </p:cBhvr>
                                      <p:to>
                                        <p:strVal val="visible"/>
                                      </p:to>
                                    </p:set>
                                    <p:animEffect transition="in" filter="fade">
                                      <p:cBhvr>
                                        <p:cTn id="15" dur="2000"/>
                                        <p:tgtEl>
                                          <p:spTgt spid="10">
                                            <p:txEl>
                                              <p:pRg st="3" end="3"/>
                                            </p:txEl>
                                          </p:spTgt>
                                        </p:tgtEl>
                                      </p:cBhvr>
                                    </p:animEffect>
                                  </p:childTnLst>
                                </p:cTn>
                              </p:par>
                            </p:childTnLst>
                          </p:cTn>
                        </p:par>
                        <p:par>
                          <p:cTn id="16" fill="hold">
                            <p:stCondLst>
                              <p:cond delay="6000"/>
                            </p:stCondLst>
                            <p:childTnLst>
                              <p:par>
                                <p:cTn id="17" presetID="10" presetClass="entr" presetSubtype="0" fill="hold" nodeType="afterEffect">
                                  <p:stCondLst>
                                    <p:cond delay="0"/>
                                  </p:stCondLst>
                                  <p:childTnLst>
                                    <p:set>
                                      <p:cBhvr>
                                        <p:cTn id="18" dur="1" fill="hold">
                                          <p:stCondLst>
                                            <p:cond delay="0"/>
                                          </p:stCondLst>
                                        </p:cTn>
                                        <p:tgtEl>
                                          <p:spTgt spid="10">
                                            <p:txEl>
                                              <p:pRg st="4" end="4"/>
                                            </p:txEl>
                                          </p:spTgt>
                                        </p:tgtEl>
                                        <p:attrNameLst>
                                          <p:attrName>style.visibility</p:attrName>
                                        </p:attrNameLst>
                                      </p:cBhvr>
                                      <p:to>
                                        <p:strVal val="visible"/>
                                      </p:to>
                                    </p:set>
                                    <p:animEffect transition="in" filter="fade">
                                      <p:cBhvr>
                                        <p:cTn id="19" dur="2000"/>
                                        <p:tgtEl>
                                          <p:spTgt spid="10">
                                            <p:txEl>
                                              <p:pRg st="4" end="4"/>
                                            </p:txEl>
                                          </p:spTgt>
                                        </p:tgtEl>
                                      </p:cBhvr>
                                    </p:animEffect>
                                  </p:childTnLst>
                                </p:cTn>
                              </p:par>
                            </p:childTnLst>
                          </p:cTn>
                        </p:par>
                        <p:par>
                          <p:cTn id="20" fill="hold">
                            <p:stCondLst>
                              <p:cond delay="8000"/>
                            </p:stCondLst>
                            <p:childTnLst>
                              <p:par>
                                <p:cTn id="21" presetID="10" presetClass="entr" presetSubtype="0" fill="hold" nodeType="afterEffect">
                                  <p:stCondLst>
                                    <p:cond delay="0"/>
                                  </p:stCondLst>
                                  <p:childTnLst>
                                    <p:set>
                                      <p:cBhvr>
                                        <p:cTn id="22" dur="1" fill="hold">
                                          <p:stCondLst>
                                            <p:cond delay="0"/>
                                          </p:stCondLst>
                                        </p:cTn>
                                        <p:tgtEl>
                                          <p:spTgt spid="10">
                                            <p:txEl>
                                              <p:pRg st="5" end="5"/>
                                            </p:txEl>
                                          </p:spTgt>
                                        </p:tgtEl>
                                        <p:attrNameLst>
                                          <p:attrName>style.visibility</p:attrName>
                                        </p:attrNameLst>
                                      </p:cBhvr>
                                      <p:to>
                                        <p:strVal val="visible"/>
                                      </p:to>
                                    </p:set>
                                    <p:animEffect transition="in" filter="fade">
                                      <p:cBhvr>
                                        <p:cTn id="23" dur="2000"/>
                                        <p:tgtEl>
                                          <p:spTgt spid="10">
                                            <p:txEl>
                                              <p:pRg st="5" end="5"/>
                                            </p:txEl>
                                          </p:spTgt>
                                        </p:tgtEl>
                                      </p:cBhvr>
                                    </p:animEffect>
                                  </p:childTnLst>
                                </p:cTn>
                              </p:par>
                            </p:childTnLst>
                          </p:cTn>
                        </p:par>
                        <p:par>
                          <p:cTn id="24" fill="hold">
                            <p:stCondLst>
                              <p:cond delay="10000"/>
                            </p:stCondLst>
                            <p:childTnLst>
                              <p:par>
                                <p:cTn id="25" presetID="10" presetClass="entr" presetSubtype="0" fill="hold" nodeType="afterEffect">
                                  <p:stCondLst>
                                    <p:cond delay="0"/>
                                  </p:stCondLst>
                                  <p:childTnLst>
                                    <p:set>
                                      <p:cBhvr>
                                        <p:cTn id="26" dur="1" fill="hold">
                                          <p:stCondLst>
                                            <p:cond delay="0"/>
                                          </p:stCondLst>
                                        </p:cTn>
                                        <p:tgtEl>
                                          <p:spTgt spid="10">
                                            <p:txEl>
                                              <p:pRg st="6" end="6"/>
                                            </p:txEl>
                                          </p:spTgt>
                                        </p:tgtEl>
                                        <p:attrNameLst>
                                          <p:attrName>style.visibility</p:attrName>
                                        </p:attrNameLst>
                                      </p:cBhvr>
                                      <p:to>
                                        <p:strVal val="visible"/>
                                      </p:to>
                                    </p:set>
                                    <p:animEffect transition="in" filter="fade">
                                      <p:cBhvr>
                                        <p:cTn id="27" dur="2000"/>
                                        <p:tgtEl>
                                          <p:spTgt spid="10">
                                            <p:txEl>
                                              <p:pRg st="6" end="6"/>
                                            </p:txEl>
                                          </p:spTgt>
                                        </p:tgtEl>
                                      </p:cBhvr>
                                    </p:animEffect>
                                  </p:childTnLst>
                                </p:cTn>
                              </p:par>
                            </p:childTnLst>
                          </p:cTn>
                        </p:par>
                        <p:par>
                          <p:cTn id="28" fill="hold">
                            <p:stCondLst>
                              <p:cond delay="12000"/>
                            </p:stCondLst>
                            <p:childTnLst>
                              <p:par>
                                <p:cTn id="29" presetID="10" presetClass="entr" presetSubtype="0" fill="hold" nodeType="afterEffect">
                                  <p:stCondLst>
                                    <p:cond delay="0"/>
                                  </p:stCondLst>
                                  <p:childTnLst>
                                    <p:set>
                                      <p:cBhvr>
                                        <p:cTn id="30" dur="1" fill="hold">
                                          <p:stCondLst>
                                            <p:cond delay="0"/>
                                          </p:stCondLst>
                                        </p:cTn>
                                        <p:tgtEl>
                                          <p:spTgt spid="10">
                                            <p:txEl>
                                              <p:pRg st="7" end="7"/>
                                            </p:txEl>
                                          </p:spTgt>
                                        </p:tgtEl>
                                        <p:attrNameLst>
                                          <p:attrName>style.visibility</p:attrName>
                                        </p:attrNameLst>
                                      </p:cBhvr>
                                      <p:to>
                                        <p:strVal val="visible"/>
                                      </p:to>
                                    </p:set>
                                    <p:animEffect transition="in" filter="fade">
                                      <p:cBhvr>
                                        <p:cTn id="31" dur="2000"/>
                                        <p:tgtEl>
                                          <p:spTgt spid="10">
                                            <p:txEl>
                                              <p:pRg st="7" end="7"/>
                                            </p:txEl>
                                          </p:spTgt>
                                        </p:tgtEl>
                                      </p:cBhvr>
                                    </p:animEffect>
                                  </p:childTnLst>
                                </p:cTn>
                              </p:par>
                            </p:childTnLst>
                          </p:cTn>
                        </p:par>
                        <p:par>
                          <p:cTn id="32" fill="hold">
                            <p:stCondLst>
                              <p:cond delay="14000"/>
                            </p:stCondLst>
                            <p:childTnLst>
                              <p:par>
                                <p:cTn id="33" presetID="10" presetClass="entr" presetSubtype="0" fill="hold" nodeType="afterEffect">
                                  <p:stCondLst>
                                    <p:cond delay="0"/>
                                  </p:stCondLst>
                                  <p:childTnLst>
                                    <p:set>
                                      <p:cBhvr>
                                        <p:cTn id="34" dur="1" fill="hold">
                                          <p:stCondLst>
                                            <p:cond delay="0"/>
                                          </p:stCondLst>
                                        </p:cTn>
                                        <p:tgtEl>
                                          <p:spTgt spid="10">
                                            <p:txEl>
                                              <p:pRg st="8" end="8"/>
                                            </p:txEl>
                                          </p:spTgt>
                                        </p:tgtEl>
                                        <p:attrNameLst>
                                          <p:attrName>style.visibility</p:attrName>
                                        </p:attrNameLst>
                                      </p:cBhvr>
                                      <p:to>
                                        <p:strVal val="visible"/>
                                      </p:to>
                                    </p:set>
                                    <p:animEffect transition="in" filter="fade">
                                      <p:cBhvr>
                                        <p:cTn id="35" dur="2000"/>
                                        <p:tgtEl>
                                          <p:spTgt spid="10">
                                            <p:txEl>
                                              <p:pRg st="8" end="8"/>
                                            </p:txEl>
                                          </p:spTgt>
                                        </p:tgtEl>
                                      </p:cBhvr>
                                    </p:animEffect>
                                  </p:childTnLst>
                                </p:cTn>
                              </p:par>
                            </p:childTnLst>
                          </p:cTn>
                        </p:par>
                        <p:par>
                          <p:cTn id="36" fill="hold">
                            <p:stCondLst>
                              <p:cond delay="16000"/>
                            </p:stCondLst>
                            <p:childTnLst>
                              <p:par>
                                <p:cTn id="37" presetID="10" presetClass="entr" presetSubtype="0" fill="hold" nodeType="afterEffect">
                                  <p:stCondLst>
                                    <p:cond delay="0"/>
                                  </p:stCondLst>
                                  <p:childTnLst>
                                    <p:set>
                                      <p:cBhvr>
                                        <p:cTn id="38" dur="1" fill="hold">
                                          <p:stCondLst>
                                            <p:cond delay="0"/>
                                          </p:stCondLst>
                                        </p:cTn>
                                        <p:tgtEl>
                                          <p:spTgt spid="10">
                                            <p:txEl>
                                              <p:pRg st="9" end="9"/>
                                            </p:txEl>
                                          </p:spTgt>
                                        </p:tgtEl>
                                        <p:attrNameLst>
                                          <p:attrName>style.visibility</p:attrName>
                                        </p:attrNameLst>
                                      </p:cBhvr>
                                      <p:to>
                                        <p:strVal val="visible"/>
                                      </p:to>
                                    </p:set>
                                    <p:animEffect transition="in" filter="fade">
                                      <p:cBhvr>
                                        <p:cTn id="39" dur="2000"/>
                                        <p:tgtEl>
                                          <p:spTgt spid="10">
                                            <p:txEl>
                                              <p:pRg st="9" end="9"/>
                                            </p:txEl>
                                          </p:spTgt>
                                        </p:tgtEl>
                                      </p:cBhvr>
                                    </p:animEffect>
                                  </p:childTnLst>
                                </p:cTn>
                              </p:par>
                            </p:childTnLst>
                          </p:cTn>
                        </p:par>
                        <p:par>
                          <p:cTn id="40" fill="hold">
                            <p:stCondLst>
                              <p:cond delay="18000"/>
                            </p:stCondLst>
                            <p:childTnLst>
                              <p:par>
                                <p:cTn id="41" presetID="10" presetClass="entr" presetSubtype="0" fill="hold" nodeType="afterEffect">
                                  <p:stCondLst>
                                    <p:cond delay="0"/>
                                  </p:stCondLst>
                                  <p:childTnLst>
                                    <p:set>
                                      <p:cBhvr>
                                        <p:cTn id="42" dur="1" fill="hold">
                                          <p:stCondLst>
                                            <p:cond delay="0"/>
                                          </p:stCondLst>
                                        </p:cTn>
                                        <p:tgtEl>
                                          <p:spTgt spid="10">
                                            <p:txEl>
                                              <p:pRg st="10" end="10"/>
                                            </p:txEl>
                                          </p:spTgt>
                                        </p:tgtEl>
                                        <p:attrNameLst>
                                          <p:attrName>style.visibility</p:attrName>
                                        </p:attrNameLst>
                                      </p:cBhvr>
                                      <p:to>
                                        <p:strVal val="visible"/>
                                      </p:to>
                                    </p:set>
                                    <p:animEffect transition="in" filter="fade">
                                      <p:cBhvr>
                                        <p:cTn id="43" dur="2000"/>
                                        <p:tgtEl>
                                          <p:spTgt spid="10">
                                            <p:txEl>
                                              <p:pRg st="10" end="10"/>
                                            </p:txEl>
                                          </p:spTgt>
                                        </p:tgtEl>
                                      </p:cBhvr>
                                    </p:animEffect>
                                  </p:childTnLst>
                                </p:cTn>
                              </p:par>
                            </p:childTnLst>
                          </p:cTn>
                        </p:par>
                        <p:par>
                          <p:cTn id="44" fill="hold">
                            <p:stCondLst>
                              <p:cond delay="20000"/>
                            </p:stCondLst>
                            <p:childTnLst>
                              <p:par>
                                <p:cTn id="45" presetID="10" presetClass="entr" presetSubtype="0" fill="hold" nodeType="afterEffect">
                                  <p:stCondLst>
                                    <p:cond delay="0"/>
                                  </p:stCondLst>
                                  <p:childTnLst>
                                    <p:set>
                                      <p:cBhvr>
                                        <p:cTn id="46" dur="1" fill="hold">
                                          <p:stCondLst>
                                            <p:cond delay="0"/>
                                          </p:stCondLst>
                                        </p:cTn>
                                        <p:tgtEl>
                                          <p:spTgt spid="10">
                                            <p:txEl>
                                              <p:pRg st="11" end="11"/>
                                            </p:txEl>
                                          </p:spTgt>
                                        </p:tgtEl>
                                        <p:attrNameLst>
                                          <p:attrName>style.visibility</p:attrName>
                                        </p:attrNameLst>
                                      </p:cBhvr>
                                      <p:to>
                                        <p:strVal val="visible"/>
                                      </p:to>
                                    </p:set>
                                    <p:animEffect transition="in" filter="fade">
                                      <p:cBhvr>
                                        <p:cTn id="47" dur="2000"/>
                                        <p:tgtEl>
                                          <p:spTgt spid="10">
                                            <p:txEl>
                                              <p:pRg st="11" end="11"/>
                                            </p:txEl>
                                          </p:spTgt>
                                        </p:tgtEl>
                                      </p:cBhvr>
                                    </p:animEffect>
                                  </p:childTnLst>
                                </p:cTn>
                              </p:par>
                            </p:childTnLst>
                          </p:cTn>
                        </p:par>
                        <p:par>
                          <p:cTn id="48" fill="hold">
                            <p:stCondLst>
                              <p:cond delay="22000"/>
                            </p:stCondLst>
                            <p:childTnLst>
                              <p:par>
                                <p:cTn id="49" presetID="10" presetClass="entr" presetSubtype="0" fill="hold" nodeType="afterEffect">
                                  <p:stCondLst>
                                    <p:cond delay="0"/>
                                  </p:stCondLst>
                                  <p:childTnLst>
                                    <p:set>
                                      <p:cBhvr>
                                        <p:cTn id="50" dur="1" fill="hold">
                                          <p:stCondLst>
                                            <p:cond delay="0"/>
                                          </p:stCondLst>
                                        </p:cTn>
                                        <p:tgtEl>
                                          <p:spTgt spid="10">
                                            <p:txEl>
                                              <p:pRg st="12" end="12"/>
                                            </p:txEl>
                                          </p:spTgt>
                                        </p:tgtEl>
                                        <p:attrNameLst>
                                          <p:attrName>style.visibility</p:attrName>
                                        </p:attrNameLst>
                                      </p:cBhvr>
                                      <p:to>
                                        <p:strVal val="visible"/>
                                      </p:to>
                                    </p:set>
                                    <p:animEffect transition="in" filter="fade">
                                      <p:cBhvr>
                                        <p:cTn id="51" dur="2000"/>
                                        <p:tgtEl>
                                          <p:spTgt spid="10">
                                            <p:txEl>
                                              <p:pRg st="12" end="12"/>
                                            </p:txEl>
                                          </p:spTgt>
                                        </p:tgtEl>
                                      </p:cBhvr>
                                    </p:animEffect>
                                  </p:childTnLst>
                                </p:cTn>
                              </p:par>
                            </p:childTnLst>
                          </p:cTn>
                        </p:par>
                        <p:par>
                          <p:cTn id="52" fill="hold">
                            <p:stCondLst>
                              <p:cond delay="24000"/>
                            </p:stCondLst>
                            <p:childTnLst>
                              <p:par>
                                <p:cTn id="53" presetID="10" presetClass="entr" presetSubtype="0" fill="hold" nodeType="afterEffect">
                                  <p:stCondLst>
                                    <p:cond delay="0"/>
                                  </p:stCondLst>
                                  <p:childTnLst>
                                    <p:set>
                                      <p:cBhvr>
                                        <p:cTn id="54" dur="1" fill="hold">
                                          <p:stCondLst>
                                            <p:cond delay="0"/>
                                          </p:stCondLst>
                                        </p:cTn>
                                        <p:tgtEl>
                                          <p:spTgt spid="10">
                                            <p:txEl>
                                              <p:pRg st="13" end="13"/>
                                            </p:txEl>
                                          </p:spTgt>
                                        </p:tgtEl>
                                        <p:attrNameLst>
                                          <p:attrName>style.visibility</p:attrName>
                                        </p:attrNameLst>
                                      </p:cBhvr>
                                      <p:to>
                                        <p:strVal val="visible"/>
                                      </p:to>
                                    </p:set>
                                    <p:animEffect transition="in" filter="fade">
                                      <p:cBhvr>
                                        <p:cTn id="55" dur="2000"/>
                                        <p:tgtEl>
                                          <p:spTgt spid="10">
                                            <p:txEl>
                                              <p:pRg st="13" end="1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Tittel 1"/>
          <p:cNvSpPr>
            <a:spLocks noGrp="1"/>
          </p:cNvSpPr>
          <p:nvPr>
            <p:ph type="title"/>
          </p:nvPr>
        </p:nvSpPr>
        <p:spPr/>
        <p:txBody>
          <a:bodyPr/>
          <a:lstStyle/>
          <a:p>
            <a:pPr algn="l" eaLnBrk="1" hangingPunct="1">
              <a:defRPr/>
            </a:pPr>
            <a:r>
              <a:rPr lang="nb-NO" sz="4000" dirty="0" smtClean="0">
                <a:solidFill>
                  <a:schemeClr val="accent5">
                    <a:lumMod val="75000"/>
                  </a:schemeClr>
                </a:solidFill>
              </a:rPr>
              <a:t>What happens next year?</a:t>
            </a:r>
          </a:p>
        </p:txBody>
      </p:sp>
      <p:sp>
        <p:nvSpPr>
          <p:cNvPr id="36866" name="Plassholder for innhold 2"/>
          <p:cNvSpPr>
            <a:spLocks noGrp="1"/>
          </p:cNvSpPr>
          <p:nvPr>
            <p:ph idx="1"/>
          </p:nvPr>
        </p:nvSpPr>
        <p:spPr>
          <a:xfrm>
            <a:off x="450850" y="1822450"/>
            <a:ext cx="8229600" cy="4525963"/>
          </a:xfrm>
        </p:spPr>
        <p:txBody>
          <a:bodyPr/>
          <a:lstStyle/>
          <a:p>
            <a:pPr marL="0" indent="0" eaLnBrk="1" hangingPunct="1">
              <a:lnSpc>
                <a:spcPct val="90000"/>
              </a:lnSpc>
              <a:buNone/>
            </a:pPr>
            <a:endParaRPr lang="nb-NO" sz="2400" dirty="0"/>
          </a:p>
          <a:p>
            <a:pPr marL="0" indent="0" eaLnBrk="1" hangingPunct="1">
              <a:buNone/>
            </a:pPr>
            <a:endParaRPr lang="nb-NO" dirty="0" smtClean="0"/>
          </a:p>
        </p:txBody>
      </p:sp>
      <p:graphicFrame>
        <p:nvGraphicFramePr>
          <p:cNvPr id="3" name="Objekt 2"/>
          <p:cNvGraphicFramePr>
            <a:graphicFrameLocks noChangeAspect="1"/>
          </p:cNvGraphicFramePr>
          <p:nvPr>
            <p:extLst>
              <p:ext uri="{D42A27DB-BD31-4B8C-83A1-F6EECF244321}">
                <p14:modId xmlns="" xmlns:p14="http://schemas.microsoft.com/office/powerpoint/2010/main" val="3451436975"/>
              </p:ext>
            </p:extLst>
          </p:nvPr>
        </p:nvGraphicFramePr>
        <p:xfrm>
          <a:off x="7386004" y="274638"/>
          <a:ext cx="1565076" cy="1105853"/>
        </p:xfrm>
        <a:graphic>
          <a:graphicData uri="http://schemas.openxmlformats.org/presentationml/2006/ole">
            <p:oleObj spid="_x0000_s154626" name="Acrobat Document" r:id="rId4" imgW="10688040" imgH="7556400" progId="AcroExch.Document.11">
              <p:embed/>
            </p:oleObj>
          </a:graphicData>
        </a:graphic>
      </p:graphicFrame>
      <p:sp>
        <p:nvSpPr>
          <p:cNvPr id="7" name="Plassholder for innhold 2"/>
          <p:cNvSpPr txBox="1">
            <a:spLocks/>
          </p:cNvSpPr>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defTabSz="457200" rtl="0" eaLnBrk="0" fontAlgn="base" hangingPunct="0">
              <a:spcBef>
                <a:spcPct val="20000"/>
              </a:spcBef>
              <a:spcAft>
                <a:spcPct val="0"/>
              </a:spcAft>
              <a:buFont typeface="Arial" charset="0"/>
              <a:buChar char="•"/>
              <a:defRPr sz="3200" kern="1200">
                <a:solidFill>
                  <a:srgbClr val="003871"/>
                </a:solidFill>
                <a:latin typeface="+mn-lt"/>
                <a:ea typeface="+mn-ea"/>
                <a:cs typeface="+mn-cs"/>
              </a:defRPr>
            </a:lvl1pPr>
            <a:lvl2pPr marL="742950" indent="-285750" algn="l" defTabSz="457200" rtl="0" eaLnBrk="0" fontAlgn="base" hangingPunct="0">
              <a:spcBef>
                <a:spcPct val="20000"/>
              </a:spcBef>
              <a:spcAft>
                <a:spcPct val="0"/>
              </a:spcAft>
              <a:buFont typeface="Arial" charset="0"/>
              <a:buChar char="–"/>
              <a:defRPr sz="2800" kern="1200">
                <a:solidFill>
                  <a:srgbClr val="003871"/>
                </a:solidFill>
                <a:latin typeface="+mn-lt"/>
                <a:ea typeface="+mn-ea"/>
                <a:cs typeface="+mn-cs"/>
              </a:defRPr>
            </a:lvl2pPr>
            <a:lvl3pPr marL="1143000" indent="-228600" algn="l" defTabSz="457200" rtl="0" eaLnBrk="0" fontAlgn="base" hangingPunct="0">
              <a:spcBef>
                <a:spcPct val="20000"/>
              </a:spcBef>
              <a:spcAft>
                <a:spcPct val="0"/>
              </a:spcAft>
              <a:buFont typeface="Arial" charset="0"/>
              <a:buChar char="•"/>
              <a:defRPr sz="2400" kern="1200">
                <a:solidFill>
                  <a:srgbClr val="003871"/>
                </a:solidFill>
                <a:latin typeface="+mn-lt"/>
                <a:ea typeface="+mn-ea"/>
                <a:cs typeface="+mn-cs"/>
              </a:defRPr>
            </a:lvl3pPr>
            <a:lvl4pPr marL="1600200" indent="-228600" algn="l" defTabSz="457200" rtl="0" eaLnBrk="0" fontAlgn="base" hangingPunct="0">
              <a:spcBef>
                <a:spcPct val="20000"/>
              </a:spcBef>
              <a:spcAft>
                <a:spcPct val="0"/>
              </a:spcAft>
              <a:buFont typeface="Arial" charset="0"/>
              <a:buChar char="–"/>
              <a:defRPr sz="2000" kern="1200">
                <a:solidFill>
                  <a:srgbClr val="003871"/>
                </a:solidFill>
                <a:latin typeface="+mn-lt"/>
                <a:ea typeface="+mn-ea"/>
                <a:cs typeface="+mn-cs"/>
              </a:defRPr>
            </a:lvl4pPr>
            <a:lvl5pPr marL="2057400" indent="-228600" algn="l" defTabSz="457200" rtl="0" eaLnBrk="0" fontAlgn="base" hangingPunct="0">
              <a:spcBef>
                <a:spcPct val="20000"/>
              </a:spcBef>
              <a:spcAft>
                <a:spcPct val="0"/>
              </a:spcAft>
              <a:buFont typeface="Arial" charset="0"/>
              <a:buChar char="»"/>
              <a:defRPr sz="2000" kern="1200">
                <a:solidFill>
                  <a:srgbClr val="00387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eaLnBrk="1" hangingPunct="1">
              <a:lnSpc>
                <a:spcPct val="70000"/>
              </a:lnSpc>
              <a:buFontTx/>
              <a:buNone/>
            </a:pPr>
            <a:endParaRPr lang="nb-NO" sz="2800" dirty="0" smtClean="0"/>
          </a:p>
          <a:p>
            <a:pPr eaLnBrk="1" hangingPunct="1">
              <a:lnSpc>
                <a:spcPct val="70000"/>
              </a:lnSpc>
            </a:pPr>
            <a:endParaRPr lang="nb-NO" sz="2600" dirty="0" smtClean="0"/>
          </a:p>
          <a:p>
            <a:pPr eaLnBrk="1" hangingPunct="1">
              <a:lnSpc>
                <a:spcPct val="70000"/>
              </a:lnSpc>
            </a:pPr>
            <a:endParaRPr lang="nb-NO" sz="2600" dirty="0" smtClean="0"/>
          </a:p>
        </p:txBody>
      </p:sp>
      <p:sp>
        <p:nvSpPr>
          <p:cNvPr id="4" name="AutoShape 7" descr="Bildresultat för codis"/>
          <p:cNvSpPr>
            <a:spLocks noChangeAspect="1" noChangeArrowheads="1"/>
          </p:cNvSpPr>
          <p:nvPr/>
        </p:nvSpPr>
        <p:spPr bwMode="auto">
          <a:xfrm>
            <a:off x="155575" y="-144463"/>
            <a:ext cx="304800" cy="304801"/>
          </a:xfrm>
          <a:prstGeom prst="rect">
            <a:avLst/>
          </a:prstGeom>
          <a:noFill/>
          <a:extLst>
            <a:ext uri="{909E8E84-426E-40DD-AFC4-6F175D3DCCD1}">
              <a14:hiddenFill xmlns=""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nb-NO"/>
          </a:p>
        </p:txBody>
      </p:sp>
      <p:sp>
        <p:nvSpPr>
          <p:cNvPr id="9" name="Plassholder for innhold 2"/>
          <p:cNvSpPr txBox="1">
            <a:spLocks/>
          </p:cNvSpPr>
          <p:nvPr/>
        </p:nvSpPr>
        <p:spPr bwMode="auto">
          <a:xfrm>
            <a:off x="609600" y="17526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defTabSz="457200" rtl="0" eaLnBrk="0" fontAlgn="base" hangingPunct="0">
              <a:spcBef>
                <a:spcPct val="20000"/>
              </a:spcBef>
              <a:spcAft>
                <a:spcPct val="0"/>
              </a:spcAft>
              <a:buFont typeface="Arial" charset="0"/>
              <a:buChar char="•"/>
              <a:defRPr sz="3200" kern="1200">
                <a:solidFill>
                  <a:srgbClr val="003871"/>
                </a:solidFill>
                <a:latin typeface="+mn-lt"/>
                <a:ea typeface="+mn-ea"/>
                <a:cs typeface="+mn-cs"/>
              </a:defRPr>
            </a:lvl1pPr>
            <a:lvl2pPr marL="742950" indent="-285750" algn="l" defTabSz="457200" rtl="0" eaLnBrk="0" fontAlgn="base" hangingPunct="0">
              <a:spcBef>
                <a:spcPct val="20000"/>
              </a:spcBef>
              <a:spcAft>
                <a:spcPct val="0"/>
              </a:spcAft>
              <a:buFont typeface="Arial" charset="0"/>
              <a:buChar char="–"/>
              <a:defRPr sz="2800" kern="1200">
                <a:solidFill>
                  <a:srgbClr val="003871"/>
                </a:solidFill>
                <a:latin typeface="+mn-lt"/>
                <a:ea typeface="+mn-ea"/>
                <a:cs typeface="+mn-cs"/>
              </a:defRPr>
            </a:lvl2pPr>
            <a:lvl3pPr marL="1143000" indent="-228600" algn="l" defTabSz="457200" rtl="0" eaLnBrk="0" fontAlgn="base" hangingPunct="0">
              <a:spcBef>
                <a:spcPct val="20000"/>
              </a:spcBef>
              <a:spcAft>
                <a:spcPct val="0"/>
              </a:spcAft>
              <a:buFont typeface="Arial" charset="0"/>
              <a:buChar char="•"/>
              <a:defRPr sz="2400" kern="1200">
                <a:solidFill>
                  <a:srgbClr val="003871"/>
                </a:solidFill>
                <a:latin typeface="+mn-lt"/>
                <a:ea typeface="+mn-ea"/>
                <a:cs typeface="+mn-cs"/>
              </a:defRPr>
            </a:lvl3pPr>
            <a:lvl4pPr marL="1600200" indent="-228600" algn="l" defTabSz="457200" rtl="0" eaLnBrk="0" fontAlgn="base" hangingPunct="0">
              <a:spcBef>
                <a:spcPct val="20000"/>
              </a:spcBef>
              <a:spcAft>
                <a:spcPct val="0"/>
              </a:spcAft>
              <a:buFont typeface="Arial" charset="0"/>
              <a:buChar char="–"/>
              <a:defRPr sz="2000" kern="1200">
                <a:solidFill>
                  <a:srgbClr val="003871"/>
                </a:solidFill>
                <a:latin typeface="+mn-lt"/>
                <a:ea typeface="+mn-ea"/>
                <a:cs typeface="+mn-cs"/>
              </a:defRPr>
            </a:lvl4pPr>
            <a:lvl5pPr marL="2057400" indent="-228600" algn="l" defTabSz="457200" rtl="0" eaLnBrk="0" fontAlgn="base" hangingPunct="0">
              <a:spcBef>
                <a:spcPct val="20000"/>
              </a:spcBef>
              <a:spcAft>
                <a:spcPct val="0"/>
              </a:spcAft>
              <a:buFont typeface="Arial" charset="0"/>
              <a:buChar char="»"/>
              <a:defRPr sz="2000" kern="1200">
                <a:solidFill>
                  <a:srgbClr val="00387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eaLnBrk="1" hangingPunct="1">
              <a:lnSpc>
                <a:spcPct val="70000"/>
              </a:lnSpc>
              <a:buFont typeface="Wingdings" pitchFamily="2" charset="2"/>
              <a:buChar char="Ø"/>
            </a:pPr>
            <a:endParaRPr lang="nb-NO" sz="2800" dirty="0" smtClean="0"/>
          </a:p>
          <a:p>
            <a:pPr lvl="1" eaLnBrk="1" hangingPunct="1">
              <a:lnSpc>
                <a:spcPct val="70000"/>
              </a:lnSpc>
              <a:buFont typeface="Wingdings" pitchFamily="2" charset="2"/>
              <a:buChar char="Ø"/>
            </a:pPr>
            <a:r>
              <a:rPr lang="nb-NO" sz="2400" dirty="0" smtClean="0"/>
              <a:t>We will do both parts of the ESWG proficiency test!</a:t>
            </a:r>
          </a:p>
          <a:p>
            <a:pPr lvl="2" eaLnBrk="1" hangingPunct="1">
              <a:lnSpc>
                <a:spcPct val="70000"/>
              </a:lnSpc>
              <a:buFont typeface="Wingdings" pitchFamily="2" charset="2"/>
              <a:buChar char="§"/>
            </a:pPr>
            <a:r>
              <a:rPr lang="nb-NO" sz="2000" dirty="0" smtClean="0"/>
              <a:t>Only one instance to keep contact with</a:t>
            </a:r>
          </a:p>
          <a:p>
            <a:pPr lvl="1" eaLnBrk="1" hangingPunct="1">
              <a:lnSpc>
                <a:spcPct val="70000"/>
              </a:lnSpc>
              <a:buFont typeface="Wingdings" pitchFamily="2" charset="2"/>
              <a:buChar char="Ø"/>
            </a:pPr>
            <a:r>
              <a:rPr lang="nb-NO" sz="2400" dirty="0" smtClean="0"/>
              <a:t>Questionnaire will have a similar apparence</a:t>
            </a:r>
          </a:p>
          <a:p>
            <a:pPr lvl="2" eaLnBrk="1" hangingPunct="1">
              <a:lnSpc>
                <a:spcPct val="70000"/>
              </a:lnSpc>
              <a:buFont typeface="Wingdings" pitchFamily="2" charset="2"/>
              <a:buChar char="§"/>
            </a:pPr>
            <a:r>
              <a:rPr lang="nb-NO" sz="2000" dirty="0" smtClean="0"/>
              <a:t>One extra sheet for wet exercise results</a:t>
            </a:r>
          </a:p>
          <a:p>
            <a:pPr lvl="1" eaLnBrk="1" hangingPunct="1">
              <a:lnSpc>
                <a:spcPct val="70000"/>
              </a:lnSpc>
              <a:buFont typeface="Wingdings" pitchFamily="2" charset="2"/>
              <a:buChar char="Ø"/>
            </a:pPr>
            <a:r>
              <a:rPr lang="nb-NO" sz="2400" dirty="0" smtClean="0"/>
              <a:t>Wet exericise will consist of,</a:t>
            </a:r>
          </a:p>
          <a:p>
            <a:pPr marL="1371600" lvl="2" indent="-457200" eaLnBrk="1" hangingPunct="1">
              <a:lnSpc>
                <a:spcPct val="70000"/>
              </a:lnSpc>
              <a:buFont typeface="+mj-lt"/>
              <a:buAutoNum type="arabicPeriod"/>
            </a:pPr>
            <a:r>
              <a:rPr lang="nb-NO" sz="2000" dirty="0" smtClean="0"/>
              <a:t>Extracted DNA</a:t>
            </a:r>
          </a:p>
          <a:p>
            <a:pPr marL="1371600" lvl="2" indent="-457200" eaLnBrk="1" hangingPunct="1">
              <a:lnSpc>
                <a:spcPct val="70000"/>
              </a:lnSpc>
              <a:buFont typeface="+mj-lt"/>
              <a:buAutoNum type="arabicPeriod"/>
            </a:pPr>
            <a:r>
              <a:rPr lang="nb-NO" sz="2000" dirty="0" smtClean="0"/>
              <a:t>Diluted EDTA blood on FTA cards (Direct amplification with latest kits)</a:t>
            </a:r>
          </a:p>
          <a:p>
            <a:pPr lvl="1" eaLnBrk="1" hangingPunct="1">
              <a:lnSpc>
                <a:spcPct val="70000"/>
              </a:lnSpc>
              <a:buFont typeface="Wingdings" pitchFamily="2" charset="2"/>
              <a:buChar char="Ø"/>
            </a:pPr>
            <a:r>
              <a:rPr lang="nb-NO" sz="2400" dirty="0" smtClean="0"/>
              <a:t>Paper challenge will be more ”challenging”</a:t>
            </a:r>
          </a:p>
          <a:p>
            <a:pPr lvl="1" eaLnBrk="1" hangingPunct="1">
              <a:lnSpc>
                <a:spcPct val="70000"/>
              </a:lnSpc>
              <a:buFont typeface="Wingdings" pitchFamily="2" charset="2"/>
              <a:buChar char="Ø"/>
            </a:pPr>
            <a:r>
              <a:rPr lang="nb-NO" sz="2400" dirty="0" smtClean="0"/>
              <a:t>Still possible to participate in only one of them</a:t>
            </a:r>
          </a:p>
          <a:p>
            <a:pPr lvl="1" eaLnBrk="1" hangingPunct="1">
              <a:lnSpc>
                <a:spcPct val="70000"/>
              </a:lnSpc>
              <a:buFont typeface="Wingdings" pitchFamily="2" charset="2"/>
              <a:buChar char="Ø"/>
            </a:pPr>
            <a:r>
              <a:rPr lang="nb-NO" sz="2400" dirty="0" smtClean="0"/>
              <a:t>Suggestions for changes/improvements are welcome!</a:t>
            </a:r>
            <a:endParaRPr lang="nb-NO" sz="2000" dirty="0" smtClean="0"/>
          </a:p>
          <a:p>
            <a:pPr lvl="2" eaLnBrk="1" hangingPunct="1">
              <a:lnSpc>
                <a:spcPct val="70000"/>
              </a:lnSpc>
            </a:pPr>
            <a:endParaRPr lang="nb-NO" dirty="0" smtClean="0"/>
          </a:p>
          <a:p>
            <a:pPr marL="457200" lvl="1" indent="0" eaLnBrk="1" hangingPunct="1">
              <a:lnSpc>
                <a:spcPct val="70000"/>
              </a:lnSpc>
              <a:buNone/>
            </a:pPr>
            <a:endParaRPr lang="nb-NO" sz="2000" dirty="0" smtClean="0"/>
          </a:p>
          <a:p>
            <a:pPr eaLnBrk="1" hangingPunct="1">
              <a:lnSpc>
                <a:spcPct val="70000"/>
              </a:lnSpc>
            </a:pPr>
            <a:endParaRPr lang="nb-NO" sz="2600" dirty="0" smtClean="0"/>
          </a:p>
          <a:p>
            <a:pPr eaLnBrk="1" hangingPunct="1">
              <a:lnSpc>
                <a:spcPct val="70000"/>
              </a:lnSpc>
            </a:pPr>
            <a:endParaRPr lang="nb-NO" sz="2600" dirty="0" smtClean="0"/>
          </a:p>
        </p:txBody>
      </p:sp>
    </p:spTree>
    <p:extLst>
      <p:ext uri="{BB962C8B-B14F-4D97-AF65-F5344CB8AC3E}">
        <p14:creationId xmlns="" xmlns:p14="http://schemas.microsoft.com/office/powerpoint/2010/main" val="39089633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9">
                                            <p:txEl>
                                              <p:pRg st="1" end="1"/>
                                            </p:txEl>
                                          </p:spTgt>
                                        </p:tgtEl>
                                        <p:attrNameLst>
                                          <p:attrName>style.visibility</p:attrName>
                                        </p:attrNameLst>
                                      </p:cBhvr>
                                      <p:to>
                                        <p:strVal val="visible"/>
                                      </p:to>
                                    </p:set>
                                    <p:animEffect transition="in" filter="fade">
                                      <p:cBhvr>
                                        <p:cTn id="7" dur="500"/>
                                        <p:tgtEl>
                                          <p:spTgt spid="9">
                                            <p:txEl>
                                              <p:pRg st="1" end="1"/>
                                            </p:txEl>
                                          </p:spTgt>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9">
                                            <p:txEl>
                                              <p:pRg st="2" end="2"/>
                                            </p:txEl>
                                          </p:spTgt>
                                        </p:tgtEl>
                                        <p:attrNameLst>
                                          <p:attrName>style.visibility</p:attrName>
                                        </p:attrNameLst>
                                      </p:cBhvr>
                                      <p:to>
                                        <p:strVal val="visible"/>
                                      </p:to>
                                    </p:set>
                                    <p:animEffect transition="in" filter="fade">
                                      <p:cBhvr>
                                        <p:cTn id="11" dur="500"/>
                                        <p:tgtEl>
                                          <p:spTgt spid="9">
                                            <p:txEl>
                                              <p:pRg st="2" end="2"/>
                                            </p:txEl>
                                          </p:spTgt>
                                        </p:tgtEl>
                                      </p:cBhvr>
                                    </p:animEffect>
                                  </p:childTnLst>
                                </p:cTn>
                              </p:par>
                            </p:childTnLst>
                          </p:cTn>
                        </p:par>
                        <p:par>
                          <p:cTn id="12" fill="hold">
                            <p:stCondLst>
                              <p:cond delay="1000"/>
                            </p:stCondLst>
                            <p:childTnLst>
                              <p:par>
                                <p:cTn id="13" presetID="10" presetClass="entr" presetSubtype="0" fill="hold" nodeType="afterEffect">
                                  <p:stCondLst>
                                    <p:cond delay="0"/>
                                  </p:stCondLst>
                                  <p:childTnLst>
                                    <p:set>
                                      <p:cBhvr>
                                        <p:cTn id="14" dur="1" fill="hold">
                                          <p:stCondLst>
                                            <p:cond delay="0"/>
                                          </p:stCondLst>
                                        </p:cTn>
                                        <p:tgtEl>
                                          <p:spTgt spid="9">
                                            <p:txEl>
                                              <p:pRg st="3" end="3"/>
                                            </p:txEl>
                                          </p:spTgt>
                                        </p:tgtEl>
                                        <p:attrNameLst>
                                          <p:attrName>style.visibility</p:attrName>
                                        </p:attrNameLst>
                                      </p:cBhvr>
                                      <p:to>
                                        <p:strVal val="visible"/>
                                      </p:to>
                                    </p:set>
                                    <p:animEffect transition="in" filter="fade">
                                      <p:cBhvr>
                                        <p:cTn id="15" dur="500"/>
                                        <p:tgtEl>
                                          <p:spTgt spid="9">
                                            <p:txEl>
                                              <p:pRg st="3" end="3"/>
                                            </p:txEl>
                                          </p:spTgt>
                                        </p:tgtEl>
                                      </p:cBhvr>
                                    </p:animEffect>
                                  </p:childTnLst>
                                </p:cTn>
                              </p:par>
                            </p:childTnLst>
                          </p:cTn>
                        </p:par>
                        <p:par>
                          <p:cTn id="16" fill="hold">
                            <p:stCondLst>
                              <p:cond delay="1500"/>
                            </p:stCondLst>
                            <p:childTnLst>
                              <p:par>
                                <p:cTn id="17" presetID="10" presetClass="entr" presetSubtype="0" fill="hold" nodeType="afterEffect">
                                  <p:stCondLst>
                                    <p:cond delay="0"/>
                                  </p:stCondLst>
                                  <p:childTnLst>
                                    <p:set>
                                      <p:cBhvr>
                                        <p:cTn id="18" dur="1" fill="hold">
                                          <p:stCondLst>
                                            <p:cond delay="0"/>
                                          </p:stCondLst>
                                        </p:cTn>
                                        <p:tgtEl>
                                          <p:spTgt spid="9">
                                            <p:txEl>
                                              <p:pRg st="5" end="5"/>
                                            </p:txEl>
                                          </p:spTgt>
                                        </p:tgtEl>
                                        <p:attrNameLst>
                                          <p:attrName>style.visibility</p:attrName>
                                        </p:attrNameLst>
                                      </p:cBhvr>
                                      <p:to>
                                        <p:strVal val="visible"/>
                                      </p:to>
                                    </p:set>
                                    <p:animEffect transition="in" filter="fade">
                                      <p:cBhvr>
                                        <p:cTn id="19" dur="500"/>
                                        <p:tgtEl>
                                          <p:spTgt spid="9">
                                            <p:txEl>
                                              <p:pRg st="5" end="5"/>
                                            </p:txEl>
                                          </p:spTgt>
                                        </p:tgtEl>
                                      </p:cBhvr>
                                    </p:animEffect>
                                  </p:childTnLst>
                                </p:cTn>
                              </p:par>
                            </p:childTnLst>
                          </p:cTn>
                        </p:par>
                        <p:par>
                          <p:cTn id="20" fill="hold">
                            <p:stCondLst>
                              <p:cond delay="2000"/>
                            </p:stCondLst>
                            <p:childTnLst>
                              <p:par>
                                <p:cTn id="21" presetID="10" presetClass="entr" presetSubtype="0" fill="hold" nodeType="afterEffect">
                                  <p:stCondLst>
                                    <p:cond delay="0"/>
                                  </p:stCondLst>
                                  <p:childTnLst>
                                    <p:set>
                                      <p:cBhvr>
                                        <p:cTn id="22" dur="1" fill="hold">
                                          <p:stCondLst>
                                            <p:cond delay="0"/>
                                          </p:stCondLst>
                                        </p:cTn>
                                        <p:tgtEl>
                                          <p:spTgt spid="9">
                                            <p:txEl>
                                              <p:pRg st="4" end="4"/>
                                            </p:txEl>
                                          </p:spTgt>
                                        </p:tgtEl>
                                        <p:attrNameLst>
                                          <p:attrName>style.visibility</p:attrName>
                                        </p:attrNameLst>
                                      </p:cBhvr>
                                      <p:to>
                                        <p:strVal val="visible"/>
                                      </p:to>
                                    </p:set>
                                    <p:animEffect transition="in" filter="fade">
                                      <p:cBhvr>
                                        <p:cTn id="23" dur="500"/>
                                        <p:tgtEl>
                                          <p:spTgt spid="9">
                                            <p:txEl>
                                              <p:pRg st="4" end="4"/>
                                            </p:txEl>
                                          </p:spTgt>
                                        </p:tgtEl>
                                      </p:cBhvr>
                                    </p:animEffect>
                                  </p:childTnLst>
                                </p:cTn>
                              </p:par>
                            </p:childTnLst>
                          </p:cTn>
                        </p:par>
                        <p:par>
                          <p:cTn id="24" fill="hold">
                            <p:stCondLst>
                              <p:cond delay="2500"/>
                            </p:stCondLst>
                            <p:childTnLst>
                              <p:par>
                                <p:cTn id="25" presetID="10" presetClass="entr" presetSubtype="0" fill="hold" nodeType="afterEffect">
                                  <p:stCondLst>
                                    <p:cond delay="0"/>
                                  </p:stCondLst>
                                  <p:childTnLst>
                                    <p:set>
                                      <p:cBhvr>
                                        <p:cTn id="26" dur="1" fill="hold">
                                          <p:stCondLst>
                                            <p:cond delay="0"/>
                                          </p:stCondLst>
                                        </p:cTn>
                                        <p:tgtEl>
                                          <p:spTgt spid="9">
                                            <p:txEl>
                                              <p:pRg st="6" end="6"/>
                                            </p:txEl>
                                          </p:spTgt>
                                        </p:tgtEl>
                                        <p:attrNameLst>
                                          <p:attrName>style.visibility</p:attrName>
                                        </p:attrNameLst>
                                      </p:cBhvr>
                                      <p:to>
                                        <p:strVal val="visible"/>
                                      </p:to>
                                    </p:set>
                                    <p:animEffect transition="in" filter="fade">
                                      <p:cBhvr>
                                        <p:cTn id="27" dur="500"/>
                                        <p:tgtEl>
                                          <p:spTgt spid="9">
                                            <p:txEl>
                                              <p:pRg st="6" end="6"/>
                                            </p:txEl>
                                          </p:spTgt>
                                        </p:tgtEl>
                                      </p:cBhvr>
                                    </p:animEffect>
                                  </p:childTnLst>
                                </p:cTn>
                              </p:par>
                            </p:childTnLst>
                          </p:cTn>
                        </p:par>
                        <p:par>
                          <p:cTn id="28" fill="hold">
                            <p:stCondLst>
                              <p:cond delay="3000"/>
                            </p:stCondLst>
                            <p:childTnLst>
                              <p:par>
                                <p:cTn id="29" presetID="10" presetClass="entr" presetSubtype="0" fill="hold" nodeType="afterEffect">
                                  <p:stCondLst>
                                    <p:cond delay="0"/>
                                  </p:stCondLst>
                                  <p:childTnLst>
                                    <p:set>
                                      <p:cBhvr>
                                        <p:cTn id="30" dur="1" fill="hold">
                                          <p:stCondLst>
                                            <p:cond delay="0"/>
                                          </p:stCondLst>
                                        </p:cTn>
                                        <p:tgtEl>
                                          <p:spTgt spid="9">
                                            <p:txEl>
                                              <p:pRg st="7" end="7"/>
                                            </p:txEl>
                                          </p:spTgt>
                                        </p:tgtEl>
                                        <p:attrNameLst>
                                          <p:attrName>style.visibility</p:attrName>
                                        </p:attrNameLst>
                                      </p:cBhvr>
                                      <p:to>
                                        <p:strVal val="visible"/>
                                      </p:to>
                                    </p:set>
                                    <p:animEffect transition="in" filter="fade">
                                      <p:cBhvr>
                                        <p:cTn id="31" dur="500"/>
                                        <p:tgtEl>
                                          <p:spTgt spid="9">
                                            <p:txEl>
                                              <p:pRg st="7" end="7"/>
                                            </p:txEl>
                                          </p:spTgt>
                                        </p:tgtEl>
                                      </p:cBhvr>
                                    </p:animEffect>
                                  </p:childTnLst>
                                </p:cTn>
                              </p:par>
                            </p:childTnLst>
                          </p:cTn>
                        </p:par>
                        <p:par>
                          <p:cTn id="32" fill="hold">
                            <p:stCondLst>
                              <p:cond delay="3500"/>
                            </p:stCondLst>
                            <p:childTnLst>
                              <p:par>
                                <p:cTn id="33" presetID="10" presetClass="entr" presetSubtype="0" fill="hold" nodeType="afterEffect">
                                  <p:stCondLst>
                                    <p:cond delay="0"/>
                                  </p:stCondLst>
                                  <p:childTnLst>
                                    <p:set>
                                      <p:cBhvr>
                                        <p:cTn id="34" dur="1" fill="hold">
                                          <p:stCondLst>
                                            <p:cond delay="0"/>
                                          </p:stCondLst>
                                        </p:cTn>
                                        <p:tgtEl>
                                          <p:spTgt spid="9">
                                            <p:txEl>
                                              <p:pRg st="8" end="8"/>
                                            </p:txEl>
                                          </p:spTgt>
                                        </p:tgtEl>
                                        <p:attrNameLst>
                                          <p:attrName>style.visibility</p:attrName>
                                        </p:attrNameLst>
                                      </p:cBhvr>
                                      <p:to>
                                        <p:strVal val="visible"/>
                                      </p:to>
                                    </p:set>
                                    <p:animEffect transition="in" filter="fade">
                                      <p:cBhvr>
                                        <p:cTn id="35" dur="500"/>
                                        <p:tgtEl>
                                          <p:spTgt spid="9">
                                            <p:txEl>
                                              <p:pRg st="8" end="8"/>
                                            </p:txEl>
                                          </p:spTgt>
                                        </p:tgtEl>
                                      </p:cBhvr>
                                    </p:animEffect>
                                  </p:childTnLst>
                                </p:cTn>
                              </p:par>
                            </p:childTnLst>
                          </p:cTn>
                        </p:par>
                        <p:par>
                          <p:cTn id="36" fill="hold">
                            <p:stCondLst>
                              <p:cond delay="4000"/>
                            </p:stCondLst>
                            <p:childTnLst>
                              <p:par>
                                <p:cTn id="37" presetID="10" presetClass="entr" presetSubtype="0" fill="hold" nodeType="afterEffect">
                                  <p:stCondLst>
                                    <p:cond delay="0"/>
                                  </p:stCondLst>
                                  <p:childTnLst>
                                    <p:set>
                                      <p:cBhvr>
                                        <p:cTn id="38" dur="1" fill="hold">
                                          <p:stCondLst>
                                            <p:cond delay="0"/>
                                          </p:stCondLst>
                                        </p:cTn>
                                        <p:tgtEl>
                                          <p:spTgt spid="9">
                                            <p:txEl>
                                              <p:pRg st="9" end="9"/>
                                            </p:txEl>
                                          </p:spTgt>
                                        </p:tgtEl>
                                        <p:attrNameLst>
                                          <p:attrName>style.visibility</p:attrName>
                                        </p:attrNameLst>
                                      </p:cBhvr>
                                      <p:to>
                                        <p:strVal val="visible"/>
                                      </p:to>
                                    </p:set>
                                    <p:animEffect transition="in" filter="fade">
                                      <p:cBhvr>
                                        <p:cTn id="39" dur="500"/>
                                        <p:tgtEl>
                                          <p:spTgt spid="9">
                                            <p:txEl>
                                              <p:pRg st="9" end="9"/>
                                            </p:txEl>
                                          </p:spTgt>
                                        </p:tgtEl>
                                      </p:cBhvr>
                                    </p:animEffect>
                                  </p:childTnLst>
                                </p:cTn>
                              </p:par>
                            </p:childTnLst>
                          </p:cTn>
                        </p:par>
                        <p:par>
                          <p:cTn id="40" fill="hold">
                            <p:stCondLst>
                              <p:cond delay="4500"/>
                            </p:stCondLst>
                            <p:childTnLst>
                              <p:par>
                                <p:cTn id="41" presetID="10" presetClass="entr" presetSubtype="0" fill="hold" nodeType="afterEffect">
                                  <p:stCondLst>
                                    <p:cond delay="0"/>
                                  </p:stCondLst>
                                  <p:childTnLst>
                                    <p:set>
                                      <p:cBhvr>
                                        <p:cTn id="42" dur="1" fill="hold">
                                          <p:stCondLst>
                                            <p:cond delay="0"/>
                                          </p:stCondLst>
                                        </p:cTn>
                                        <p:tgtEl>
                                          <p:spTgt spid="9">
                                            <p:txEl>
                                              <p:pRg st="10" end="10"/>
                                            </p:txEl>
                                          </p:spTgt>
                                        </p:tgtEl>
                                        <p:attrNameLst>
                                          <p:attrName>style.visibility</p:attrName>
                                        </p:attrNameLst>
                                      </p:cBhvr>
                                      <p:to>
                                        <p:strVal val="visible"/>
                                      </p:to>
                                    </p:set>
                                    <p:animEffect transition="in" filter="fade">
                                      <p:cBhvr>
                                        <p:cTn id="43" dur="500"/>
                                        <p:tgtEl>
                                          <p:spTgt spid="9">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Tittel 1"/>
          <p:cNvSpPr>
            <a:spLocks noGrp="1"/>
          </p:cNvSpPr>
          <p:nvPr>
            <p:ph type="title"/>
          </p:nvPr>
        </p:nvSpPr>
        <p:spPr/>
        <p:txBody>
          <a:bodyPr/>
          <a:lstStyle/>
          <a:p>
            <a:pPr algn="l" eaLnBrk="1" hangingPunct="1">
              <a:defRPr/>
            </a:pPr>
            <a:r>
              <a:rPr lang="nb-NO" sz="4000" dirty="0" smtClean="0">
                <a:solidFill>
                  <a:schemeClr val="accent5">
                    <a:lumMod val="75000"/>
                  </a:schemeClr>
                </a:solidFill>
              </a:rPr>
              <a:t>Summary and discussion</a:t>
            </a:r>
          </a:p>
        </p:txBody>
      </p:sp>
      <p:sp>
        <p:nvSpPr>
          <p:cNvPr id="36866" name="Plassholder for innhold 2"/>
          <p:cNvSpPr>
            <a:spLocks noGrp="1"/>
          </p:cNvSpPr>
          <p:nvPr>
            <p:ph idx="1"/>
          </p:nvPr>
        </p:nvSpPr>
        <p:spPr>
          <a:xfrm>
            <a:off x="450850" y="1822450"/>
            <a:ext cx="8229600" cy="4525963"/>
          </a:xfrm>
        </p:spPr>
        <p:txBody>
          <a:bodyPr/>
          <a:lstStyle/>
          <a:p>
            <a:pPr marL="0" indent="0" eaLnBrk="1" hangingPunct="1">
              <a:lnSpc>
                <a:spcPct val="90000"/>
              </a:lnSpc>
              <a:buNone/>
            </a:pPr>
            <a:endParaRPr lang="nb-NO" sz="2400" dirty="0"/>
          </a:p>
          <a:p>
            <a:pPr marL="0" indent="0" eaLnBrk="1" hangingPunct="1">
              <a:buNone/>
            </a:pPr>
            <a:endParaRPr lang="nb-NO" dirty="0" smtClean="0"/>
          </a:p>
        </p:txBody>
      </p:sp>
      <p:graphicFrame>
        <p:nvGraphicFramePr>
          <p:cNvPr id="3" name="Objekt 2"/>
          <p:cNvGraphicFramePr>
            <a:graphicFrameLocks noChangeAspect="1"/>
          </p:cNvGraphicFramePr>
          <p:nvPr>
            <p:extLst>
              <p:ext uri="{D42A27DB-BD31-4B8C-83A1-F6EECF244321}">
                <p14:modId xmlns="" xmlns:p14="http://schemas.microsoft.com/office/powerpoint/2010/main" val="3451436975"/>
              </p:ext>
            </p:extLst>
          </p:nvPr>
        </p:nvGraphicFramePr>
        <p:xfrm>
          <a:off x="7386004" y="274638"/>
          <a:ext cx="1565076" cy="1105853"/>
        </p:xfrm>
        <a:graphic>
          <a:graphicData uri="http://schemas.openxmlformats.org/presentationml/2006/ole">
            <p:oleObj spid="_x0000_s160770" name="Acrobat Document" r:id="rId4" imgW="10688040" imgH="7556400" progId="AcroExch.Document.11">
              <p:embed/>
            </p:oleObj>
          </a:graphicData>
        </a:graphic>
      </p:graphicFrame>
      <p:sp>
        <p:nvSpPr>
          <p:cNvPr id="7" name="Plassholder for innhold 2"/>
          <p:cNvSpPr txBox="1">
            <a:spLocks/>
          </p:cNvSpPr>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defTabSz="457200" rtl="0" eaLnBrk="0" fontAlgn="base" hangingPunct="0">
              <a:spcBef>
                <a:spcPct val="20000"/>
              </a:spcBef>
              <a:spcAft>
                <a:spcPct val="0"/>
              </a:spcAft>
              <a:buFont typeface="Arial" charset="0"/>
              <a:buChar char="•"/>
              <a:defRPr sz="3200" kern="1200">
                <a:solidFill>
                  <a:srgbClr val="003871"/>
                </a:solidFill>
                <a:latin typeface="+mn-lt"/>
                <a:ea typeface="+mn-ea"/>
                <a:cs typeface="+mn-cs"/>
              </a:defRPr>
            </a:lvl1pPr>
            <a:lvl2pPr marL="742950" indent="-285750" algn="l" defTabSz="457200" rtl="0" eaLnBrk="0" fontAlgn="base" hangingPunct="0">
              <a:spcBef>
                <a:spcPct val="20000"/>
              </a:spcBef>
              <a:spcAft>
                <a:spcPct val="0"/>
              </a:spcAft>
              <a:buFont typeface="Arial" charset="0"/>
              <a:buChar char="–"/>
              <a:defRPr sz="2800" kern="1200">
                <a:solidFill>
                  <a:srgbClr val="003871"/>
                </a:solidFill>
                <a:latin typeface="+mn-lt"/>
                <a:ea typeface="+mn-ea"/>
                <a:cs typeface="+mn-cs"/>
              </a:defRPr>
            </a:lvl2pPr>
            <a:lvl3pPr marL="1143000" indent="-228600" algn="l" defTabSz="457200" rtl="0" eaLnBrk="0" fontAlgn="base" hangingPunct="0">
              <a:spcBef>
                <a:spcPct val="20000"/>
              </a:spcBef>
              <a:spcAft>
                <a:spcPct val="0"/>
              </a:spcAft>
              <a:buFont typeface="Arial" charset="0"/>
              <a:buChar char="•"/>
              <a:defRPr sz="2400" kern="1200">
                <a:solidFill>
                  <a:srgbClr val="003871"/>
                </a:solidFill>
                <a:latin typeface="+mn-lt"/>
                <a:ea typeface="+mn-ea"/>
                <a:cs typeface="+mn-cs"/>
              </a:defRPr>
            </a:lvl3pPr>
            <a:lvl4pPr marL="1600200" indent="-228600" algn="l" defTabSz="457200" rtl="0" eaLnBrk="0" fontAlgn="base" hangingPunct="0">
              <a:spcBef>
                <a:spcPct val="20000"/>
              </a:spcBef>
              <a:spcAft>
                <a:spcPct val="0"/>
              </a:spcAft>
              <a:buFont typeface="Arial" charset="0"/>
              <a:buChar char="–"/>
              <a:defRPr sz="2000" kern="1200">
                <a:solidFill>
                  <a:srgbClr val="003871"/>
                </a:solidFill>
                <a:latin typeface="+mn-lt"/>
                <a:ea typeface="+mn-ea"/>
                <a:cs typeface="+mn-cs"/>
              </a:defRPr>
            </a:lvl4pPr>
            <a:lvl5pPr marL="2057400" indent="-228600" algn="l" defTabSz="457200" rtl="0" eaLnBrk="0" fontAlgn="base" hangingPunct="0">
              <a:spcBef>
                <a:spcPct val="20000"/>
              </a:spcBef>
              <a:spcAft>
                <a:spcPct val="0"/>
              </a:spcAft>
              <a:buFont typeface="Arial" charset="0"/>
              <a:buChar char="»"/>
              <a:defRPr sz="2000" kern="1200">
                <a:solidFill>
                  <a:srgbClr val="00387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eaLnBrk="1" hangingPunct="1">
              <a:lnSpc>
                <a:spcPct val="70000"/>
              </a:lnSpc>
              <a:buFontTx/>
              <a:buNone/>
            </a:pPr>
            <a:endParaRPr lang="nb-NO" sz="2800" dirty="0" smtClean="0"/>
          </a:p>
          <a:p>
            <a:pPr eaLnBrk="1" hangingPunct="1">
              <a:lnSpc>
                <a:spcPct val="70000"/>
              </a:lnSpc>
            </a:pPr>
            <a:endParaRPr lang="nb-NO" sz="2600" dirty="0" smtClean="0"/>
          </a:p>
          <a:p>
            <a:pPr eaLnBrk="1" hangingPunct="1">
              <a:lnSpc>
                <a:spcPct val="70000"/>
              </a:lnSpc>
            </a:pPr>
            <a:endParaRPr lang="nb-NO" sz="2600" dirty="0" smtClean="0"/>
          </a:p>
        </p:txBody>
      </p:sp>
      <p:sp>
        <p:nvSpPr>
          <p:cNvPr id="4" name="AutoShape 7" descr="Bildresultat för codis"/>
          <p:cNvSpPr>
            <a:spLocks noChangeAspect="1" noChangeArrowheads="1"/>
          </p:cNvSpPr>
          <p:nvPr/>
        </p:nvSpPr>
        <p:spPr bwMode="auto">
          <a:xfrm>
            <a:off x="155575" y="-144463"/>
            <a:ext cx="304800" cy="304801"/>
          </a:xfrm>
          <a:prstGeom prst="rect">
            <a:avLst/>
          </a:prstGeom>
          <a:noFill/>
          <a:extLst>
            <a:ext uri="{909E8E84-426E-40DD-AFC4-6F175D3DCCD1}">
              <a14:hiddenFill xmlns=""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nb-NO"/>
          </a:p>
        </p:txBody>
      </p:sp>
      <p:sp>
        <p:nvSpPr>
          <p:cNvPr id="9" name="Plassholder for innhold 2"/>
          <p:cNvSpPr txBox="1">
            <a:spLocks/>
          </p:cNvSpPr>
          <p:nvPr/>
        </p:nvSpPr>
        <p:spPr bwMode="auto">
          <a:xfrm>
            <a:off x="609600" y="17526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defTabSz="457200" rtl="0" eaLnBrk="0" fontAlgn="base" hangingPunct="0">
              <a:spcBef>
                <a:spcPct val="20000"/>
              </a:spcBef>
              <a:spcAft>
                <a:spcPct val="0"/>
              </a:spcAft>
              <a:buFont typeface="Arial" charset="0"/>
              <a:buChar char="•"/>
              <a:defRPr sz="3200" kern="1200">
                <a:solidFill>
                  <a:srgbClr val="003871"/>
                </a:solidFill>
                <a:latin typeface="+mn-lt"/>
                <a:ea typeface="+mn-ea"/>
                <a:cs typeface="+mn-cs"/>
              </a:defRPr>
            </a:lvl1pPr>
            <a:lvl2pPr marL="742950" indent="-285750" algn="l" defTabSz="457200" rtl="0" eaLnBrk="0" fontAlgn="base" hangingPunct="0">
              <a:spcBef>
                <a:spcPct val="20000"/>
              </a:spcBef>
              <a:spcAft>
                <a:spcPct val="0"/>
              </a:spcAft>
              <a:buFont typeface="Arial" charset="0"/>
              <a:buChar char="–"/>
              <a:defRPr sz="2800" kern="1200">
                <a:solidFill>
                  <a:srgbClr val="003871"/>
                </a:solidFill>
                <a:latin typeface="+mn-lt"/>
                <a:ea typeface="+mn-ea"/>
                <a:cs typeface="+mn-cs"/>
              </a:defRPr>
            </a:lvl2pPr>
            <a:lvl3pPr marL="1143000" indent="-228600" algn="l" defTabSz="457200" rtl="0" eaLnBrk="0" fontAlgn="base" hangingPunct="0">
              <a:spcBef>
                <a:spcPct val="20000"/>
              </a:spcBef>
              <a:spcAft>
                <a:spcPct val="0"/>
              </a:spcAft>
              <a:buFont typeface="Arial" charset="0"/>
              <a:buChar char="•"/>
              <a:defRPr sz="2400" kern="1200">
                <a:solidFill>
                  <a:srgbClr val="003871"/>
                </a:solidFill>
                <a:latin typeface="+mn-lt"/>
                <a:ea typeface="+mn-ea"/>
                <a:cs typeface="+mn-cs"/>
              </a:defRPr>
            </a:lvl3pPr>
            <a:lvl4pPr marL="1600200" indent="-228600" algn="l" defTabSz="457200" rtl="0" eaLnBrk="0" fontAlgn="base" hangingPunct="0">
              <a:spcBef>
                <a:spcPct val="20000"/>
              </a:spcBef>
              <a:spcAft>
                <a:spcPct val="0"/>
              </a:spcAft>
              <a:buFont typeface="Arial" charset="0"/>
              <a:buChar char="–"/>
              <a:defRPr sz="2000" kern="1200">
                <a:solidFill>
                  <a:srgbClr val="003871"/>
                </a:solidFill>
                <a:latin typeface="+mn-lt"/>
                <a:ea typeface="+mn-ea"/>
                <a:cs typeface="+mn-cs"/>
              </a:defRPr>
            </a:lvl4pPr>
            <a:lvl5pPr marL="2057400" indent="-228600" algn="l" defTabSz="457200" rtl="0" eaLnBrk="0" fontAlgn="base" hangingPunct="0">
              <a:spcBef>
                <a:spcPct val="20000"/>
              </a:spcBef>
              <a:spcAft>
                <a:spcPct val="0"/>
              </a:spcAft>
              <a:buFont typeface="Arial" charset="0"/>
              <a:buChar char="»"/>
              <a:defRPr sz="2000" kern="1200">
                <a:solidFill>
                  <a:srgbClr val="00387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eaLnBrk="1" hangingPunct="1">
              <a:lnSpc>
                <a:spcPct val="70000"/>
              </a:lnSpc>
              <a:buFontTx/>
              <a:buNone/>
            </a:pPr>
            <a:endParaRPr lang="nb-NO" sz="2800" dirty="0" smtClean="0"/>
          </a:p>
          <a:p>
            <a:pPr lvl="1" eaLnBrk="1" hangingPunct="1">
              <a:buFont typeface="Wingdings" pitchFamily="2" charset="2"/>
              <a:buChar char="Ø"/>
            </a:pPr>
            <a:r>
              <a:rPr lang="nb-NO" sz="2400" dirty="0" smtClean="0"/>
              <a:t>What about contacting other labs for assistance?</a:t>
            </a:r>
          </a:p>
          <a:p>
            <a:pPr lvl="1" eaLnBrk="1" hangingPunct="1">
              <a:buFont typeface="Wingdings" pitchFamily="2" charset="2"/>
              <a:buChar char="Ø"/>
            </a:pPr>
            <a:r>
              <a:rPr lang="nb-NO" sz="2400" dirty="0" smtClean="0"/>
              <a:t>Subcontractor?</a:t>
            </a:r>
          </a:p>
          <a:p>
            <a:pPr lvl="1" eaLnBrk="1" hangingPunct="1">
              <a:buFont typeface="Wingdings" pitchFamily="2" charset="2"/>
              <a:buChar char="Ø"/>
            </a:pPr>
            <a:r>
              <a:rPr lang="nb-NO" sz="2400" dirty="0" smtClean="0"/>
              <a:t>Extended marker analyses?</a:t>
            </a:r>
          </a:p>
          <a:p>
            <a:pPr lvl="1" eaLnBrk="1" hangingPunct="1">
              <a:buFont typeface="Wingdings" pitchFamily="2" charset="2"/>
              <a:buChar char="Ø"/>
            </a:pPr>
            <a:r>
              <a:rPr lang="nb-NO" sz="2400" dirty="0" smtClean="0"/>
              <a:t>LR computations?</a:t>
            </a:r>
          </a:p>
          <a:p>
            <a:pPr lvl="1" eaLnBrk="1" hangingPunct="1">
              <a:buFont typeface="Wingdings" pitchFamily="2" charset="2"/>
              <a:buChar char="Ø"/>
            </a:pPr>
            <a:r>
              <a:rPr lang="nb-NO" sz="2400" dirty="0" smtClean="0"/>
              <a:t>Agree to share your contact details (Next year)?</a:t>
            </a:r>
            <a:endParaRPr lang="nb-NO" sz="2000" dirty="0" smtClean="0"/>
          </a:p>
          <a:p>
            <a:pPr lvl="2" eaLnBrk="1" hangingPunct="1">
              <a:lnSpc>
                <a:spcPct val="70000"/>
              </a:lnSpc>
            </a:pPr>
            <a:endParaRPr lang="nb-NO" dirty="0" smtClean="0"/>
          </a:p>
          <a:p>
            <a:pPr marL="457200" lvl="1" indent="0" eaLnBrk="1" hangingPunct="1">
              <a:lnSpc>
                <a:spcPct val="70000"/>
              </a:lnSpc>
              <a:buNone/>
            </a:pPr>
            <a:endParaRPr lang="nb-NO" sz="2000" dirty="0" smtClean="0"/>
          </a:p>
          <a:p>
            <a:pPr eaLnBrk="1" hangingPunct="1">
              <a:lnSpc>
                <a:spcPct val="70000"/>
              </a:lnSpc>
            </a:pPr>
            <a:endParaRPr lang="nb-NO" sz="2600" dirty="0" smtClean="0"/>
          </a:p>
          <a:p>
            <a:pPr eaLnBrk="1" hangingPunct="1">
              <a:lnSpc>
                <a:spcPct val="70000"/>
              </a:lnSpc>
            </a:pPr>
            <a:endParaRPr lang="nb-NO" sz="2600" dirty="0" smtClean="0"/>
          </a:p>
        </p:txBody>
      </p:sp>
    </p:spTree>
    <p:extLst>
      <p:ext uri="{BB962C8B-B14F-4D97-AF65-F5344CB8AC3E}">
        <p14:creationId xmlns="" xmlns:p14="http://schemas.microsoft.com/office/powerpoint/2010/main" val="39089633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9">
                                            <p:txEl>
                                              <p:pRg st="1" end="1"/>
                                            </p:txEl>
                                          </p:spTgt>
                                        </p:tgtEl>
                                        <p:attrNameLst>
                                          <p:attrName>style.visibility</p:attrName>
                                        </p:attrNameLst>
                                      </p:cBhvr>
                                      <p:to>
                                        <p:strVal val="visible"/>
                                      </p:to>
                                    </p:set>
                                    <p:animEffect transition="in" filter="fade">
                                      <p:cBhvr>
                                        <p:cTn id="7" dur="500"/>
                                        <p:tgtEl>
                                          <p:spTgt spid="9">
                                            <p:txEl>
                                              <p:pRg st="1" end="1"/>
                                            </p:txEl>
                                          </p:spTgt>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9">
                                            <p:txEl>
                                              <p:pRg st="2" end="2"/>
                                            </p:txEl>
                                          </p:spTgt>
                                        </p:tgtEl>
                                        <p:attrNameLst>
                                          <p:attrName>style.visibility</p:attrName>
                                        </p:attrNameLst>
                                      </p:cBhvr>
                                      <p:to>
                                        <p:strVal val="visible"/>
                                      </p:to>
                                    </p:set>
                                    <p:animEffect transition="in" filter="fade">
                                      <p:cBhvr>
                                        <p:cTn id="11" dur="500"/>
                                        <p:tgtEl>
                                          <p:spTgt spid="9">
                                            <p:txEl>
                                              <p:pRg st="2" end="2"/>
                                            </p:txEl>
                                          </p:spTgt>
                                        </p:tgtEl>
                                      </p:cBhvr>
                                    </p:animEffect>
                                  </p:childTnLst>
                                </p:cTn>
                              </p:par>
                            </p:childTnLst>
                          </p:cTn>
                        </p:par>
                        <p:par>
                          <p:cTn id="12" fill="hold">
                            <p:stCondLst>
                              <p:cond delay="1000"/>
                            </p:stCondLst>
                            <p:childTnLst>
                              <p:par>
                                <p:cTn id="13" presetID="10" presetClass="entr" presetSubtype="0" fill="hold" nodeType="afterEffect">
                                  <p:stCondLst>
                                    <p:cond delay="0"/>
                                  </p:stCondLst>
                                  <p:childTnLst>
                                    <p:set>
                                      <p:cBhvr>
                                        <p:cTn id="14" dur="1" fill="hold">
                                          <p:stCondLst>
                                            <p:cond delay="0"/>
                                          </p:stCondLst>
                                        </p:cTn>
                                        <p:tgtEl>
                                          <p:spTgt spid="9">
                                            <p:txEl>
                                              <p:pRg st="3" end="3"/>
                                            </p:txEl>
                                          </p:spTgt>
                                        </p:tgtEl>
                                        <p:attrNameLst>
                                          <p:attrName>style.visibility</p:attrName>
                                        </p:attrNameLst>
                                      </p:cBhvr>
                                      <p:to>
                                        <p:strVal val="visible"/>
                                      </p:to>
                                    </p:set>
                                    <p:animEffect transition="in" filter="fade">
                                      <p:cBhvr>
                                        <p:cTn id="15" dur="500"/>
                                        <p:tgtEl>
                                          <p:spTgt spid="9">
                                            <p:txEl>
                                              <p:pRg st="3" end="3"/>
                                            </p:txEl>
                                          </p:spTgt>
                                        </p:tgtEl>
                                      </p:cBhvr>
                                    </p:animEffect>
                                  </p:childTnLst>
                                </p:cTn>
                              </p:par>
                            </p:childTnLst>
                          </p:cTn>
                        </p:par>
                        <p:par>
                          <p:cTn id="16" fill="hold">
                            <p:stCondLst>
                              <p:cond delay="1500"/>
                            </p:stCondLst>
                            <p:childTnLst>
                              <p:par>
                                <p:cTn id="17" presetID="10" presetClass="entr" presetSubtype="0" fill="hold" nodeType="afterEffect">
                                  <p:stCondLst>
                                    <p:cond delay="0"/>
                                  </p:stCondLst>
                                  <p:childTnLst>
                                    <p:set>
                                      <p:cBhvr>
                                        <p:cTn id="18" dur="1" fill="hold">
                                          <p:stCondLst>
                                            <p:cond delay="0"/>
                                          </p:stCondLst>
                                        </p:cTn>
                                        <p:tgtEl>
                                          <p:spTgt spid="9">
                                            <p:txEl>
                                              <p:pRg st="4" end="4"/>
                                            </p:txEl>
                                          </p:spTgt>
                                        </p:tgtEl>
                                        <p:attrNameLst>
                                          <p:attrName>style.visibility</p:attrName>
                                        </p:attrNameLst>
                                      </p:cBhvr>
                                      <p:to>
                                        <p:strVal val="visible"/>
                                      </p:to>
                                    </p:set>
                                    <p:animEffect transition="in" filter="fade">
                                      <p:cBhvr>
                                        <p:cTn id="19" dur="500"/>
                                        <p:tgtEl>
                                          <p:spTgt spid="9">
                                            <p:txEl>
                                              <p:pRg st="4" end="4"/>
                                            </p:txEl>
                                          </p:spTgt>
                                        </p:tgtEl>
                                      </p:cBhvr>
                                    </p:animEffect>
                                  </p:childTnLst>
                                </p:cTn>
                              </p:par>
                            </p:childTnLst>
                          </p:cTn>
                        </p:par>
                        <p:par>
                          <p:cTn id="20" fill="hold">
                            <p:stCondLst>
                              <p:cond delay="2000"/>
                            </p:stCondLst>
                            <p:childTnLst>
                              <p:par>
                                <p:cTn id="21" presetID="10" presetClass="entr" presetSubtype="0" fill="hold" nodeType="afterEffect">
                                  <p:stCondLst>
                                    <p:cond delay="0"/>
                                  </p:stCondLst>
                                  <p:childTnLst>
                                    <p:set>
                                      <p:cBhvr>
                                        <p:cTn id="22" dur="1" fill="hold">
                                          <p:stCondLst>
                                            <p:cond delay="0"/>
                                          </p:stCondLst>
                                        </p:cTn>
                                        <p:tgtEl>
                                          <p:spTgt spid="9">
                                            <p:txEl>
                                              <p:pRg st="5" end="5"/>
                                            </p:txEl>
                                          </p:spTgt>
                                        </p:tgtEl>
                                        <p:attrNameLst>
                                          <p:attrName>style.visibility</p:attrName>
                                        </p:attrNameLst>
                                      </p:cBhvr>
                                      <p:to>
                                        <p:strVal val="visible"/>
                                      </p:to>
                                    </p:set>
                                    <p:animEffect transition="in" filter="fade">
                                      <p:cBhvr>
                                        <p:cTn id="23" dur="500"/>
                                        <p:tgtEl>
                                          <p:spTgt spid="9">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Title 1"/>
          <p:cNvSpPr>
            <a:spLocks noGrp="1"/>
          </p:cNvSpPr>
          <p:nvPr>
            <p:ph type="ctrTitle"/>
          </p:nvPr>
        </p:nvSpPr>
        <p:spPr/>
        <p:txBody>
          <a:bodyPr/>
          <a:lstStyle/>
          <a:p>
            <a:pPr algn="r" eaLnBrk="1" hangingPunct="1"/>
            <a:r>
              <a:rPr lang="nb-NO" sz="4000" dirty="0" smtClean="0"/>
              <a:t>A summary of the 2016 ESWG paper challenge</a:t>
            </a:r>
          </a:p>
        </p:txBody>
      </p:sp>
      <p:sp>
        <p:nvSpPr>
          <p:cNvPr id="3" name="Subtitle 2"/>
          <p:cNvSpPr>
            <a:spLocks noGrp="1"/>
          </p:cNvSpPr>
          <p:nvPr>
            <p:ph type="subTitle" idx="1"/>
          </p:nvPr>
        </p:nvSpPr>
        <p:spPr/>
        <p:txBody>
          <a:bodyPr rtlCol="0">
            <a:normAutofit/>
          </a:bodyPr>
          <a:lstStyle/>
          <a:p>
            <a:pPr algn="r" eaLnBrk="1" fontAlgn="auto" hangingPunct="1">
              <a:spcAft>
                <a:spcPts val="0"/>
              </a:spcAft>
              <a:buFont typeface="Arial"/>
              <a:buNone/>
              <a:defRPr/>
            </a:pPr>
            <a:r>
              <a:rPr lang="nb-NO" dirty="0" smtClean="0"/>
              <a:t>Daniel Kling</a:t>
            </a:r>
          </a:p>
          <a:p>
            <a:pPr algn="r" eaLnBrk="1" fontAlgn="auto" hangingPunct="1">
              <a:spcAft>
                <a:spcPts val="0"/>
              </a:spcAft>
              <a:buFont typeface="Arial"/>
              <a:buNone/>
              <a:defRPr/>
            </a:pPr>
            <a:r>
              <a:rPr lang="nb-NO" dirty="0" smtClean="0"/>
              <a:t>ESWG Budapest, 2 September 2016</a:t>
            </a:r>
          </a:p>
          <a:p>
            <a:pPr algn="r" eaLnBrk="1" fontAlgn="auto" hangingPunct="1">
              <a:spcAft>
                <a:spcPts val="0"/>
              </a:spcAft>
              <a:buFont typeface="Arial"/>
              <a:buNone/>
              <a:defRPr/>
            </a:pPr>
            <a:r>
              <a:rPr lang="nb-NO" u="sng" dirty="0" smtClean="0">
                <a:solidFill>
                  <a:srgbClr val="00B0F0"/>
                </a:solidFill>
              </a:rPr>
              <a:t>daniel.kling@fhi.no</a:t>
            </a:r>
            <a:endParaRPr lang="nb-NO" u="sng" dirty="0">
              <a:solidFill>
                <a:srgbClr val="00B0F0"/>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Tittel 1"/>
          <p:cNvSpPr>
            <a:spLocks noGrp="1"/>
          </p:cNvSpPr>
          <p:nvPr>
            <p:ph type="title"/>
          </p:nvPr>
        </p:nvSpPr>
        <p:spPr/>
        <p:txBody>
          <a:bodyPr/>
          <a:lstStyle/>
          <a:p>
            <a:pPr algn="l" eaLnBrk="1" hangingPunct="1">
              <a:defRPr/>
            </a:pPr>
            <a:r>
              <a:rPr lang="nb-NO" sz="4000" dirty="0" smtClean="0">
                <a:solidFill>
                  <a:schemeClr val="accent5">
                    <a:lumMod val="75000"/>
                  </a:schemeClr>
                </a:solidFill>
              </a:rPr>
              <a:t>General – Summary </a:t>
            </a:r>
          </a:p>
        </p:txBody>
      </p:sp>
      <p:sp>
        <p:nvSpPr>
          <p:cNvPr id="36866" name="Plassholder for innhold 2"/>
          <p:cNvSpPr>
            <a:spLocks noGrp="1"/>
          </p:cNvSpPr>
          <p:nvPr>
            <p:ph idx="1"/>
          </p:nvPr>
        </p:nvSpPr>
        <p:spPr>
          <a:xfrm>
            <a:off x="450850" y="1822450"/>
            <a:ext cx="8229600" cy="4525963"/>
          </a:xfrm>
        </p:spPr>
        <p:txBody>
          <a:bodyPr/>
          <a:lstStyle/>
          <a:p>
            <a:pPr marL="0" indent="0" eaLnBrk="1" hangingPunct="1">
              <a:lnSpc>
                <a:spcPct val="90000"/>
              </a:lnSpc>
              <a:buNone/>
            </a:pPr>
            <a:endParaRPr lang="nb-NO" sz="2400" dirty="0"/>
          </a:p>
          <a:p>
            <a:pPr marL="0" indent="0" eaLnBrk="1" hangingPunct="1">
              <a:buNone/>
            </a:pPr>
            <a:endParaRPr lang="nb-NO" dirty="0" smtClean="0"/>
          </a:p>
        </p:txBody>
      </p:sp>
      <p:graphicFrame>
        <p:nvGraphicFramePr>
          <p:cNvPr id="3" name="Objekt 2"/>
          <p:cNvGraphicFramePr>
            <a:graphicFrameLocks noChangeAspect="1"/>
          </p:cNvGraphicFramePr>
          <p:nvPr>
            <p:extLst>
              <p:ext uri="{D42A27DB-BD31-4B8C-83A1-F6EECF244321}">
                <p14:modId xmlns="" xmlns:p14="http://schemas.microsoft.com/office/powerpoint/2010/main" val="3451436975"/>
              </p:ext>
            </p:extLst>
          </p:nvPr>
        </p:nvGraphicFramePr>
        <p:xfrm>
          <a:off x="7386004" y="274638"/>
          <a:ext cx="1565076" cy="1105853"/>
        </p:xfrm>
        <a:graphic>
          <a:graphicData uri="http://schemas.openxmlformats.org/presentationml/2006/ole">
            <p:oleObj spid="_x0000_s155650" name="Acrobat Document" r:id="rId4" imgW="10688040" imgH="7556400" progId="AcroExch.Document.11">
              <p:embed/>
            </p:oleObj>
          </a:graphicData>
        </a:graphic>
      </p:graphicFrame>
      <p:sp>
        <p:nvSpPr>
          <p:cNvPr id="7" name="Plassholder for innhold 2"/>
          <p:cNvSpPr txBox="1">
            <a:spLocks/>
          </p:cNvSpPr>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defTabSz="457200" rtl="0" eaLnBrk="0" fontAlgn="base" hangingPunct="0">
              <a:spcBef>
                <a:spcPct val="20000"/>
              </a:spcBef>
              <a:spcAft>
                <a:spcPct val="0"/>
              </a:spcAft>
              <a:buFont typeface="Arial" charset="0"/>
              <a:buChar char="•"/>
              <a:defRPr sz="3200" kern="1200">
                <a:solidFill>
                  <a:srgbClr val="003871"/>
                </a:solidFill>
                <a:latin typeface="+mn-lt"/>
                <a:ea typeface="+mn-ea"/>
                <a:cs typeface="+mn-cs"/>
              </a:defRPr>
            </a:lvl1pPr>
            <a:lvl2pPr marL="742950" indent="-285750" algn="l" defTabSz="457200" rtl="0" eaLnBrk="0" fontAlgn="base" hangingPunct="0">
              <a:spcBef>
                <a:spcPct val="20000"/>
              </a:spcBef>
              <a:spcAft>
                <a:spcPct val="0"/>
              </a:spcAft>
              <a:buFont typeface="Arial" charset="0"/>
              <a:buChar char="–"/>
              <a:defRPr sz="2800" kern="1200">
                <a:solidFill>
                  <a:srgbClr val="003871"/>
                </a:solidFill>
                <a:latin typeface="+mn-lt"/>
                <a:ea typeface="+mn-ea"/>
                <a:cs typeface="+mn-cs"/>
              </a:defRPr>
            </a:lvl2pPr>
            <a:lvl3pPr marL="1143000" indent="-228600" algn="l" defTabSz="457200" rtl="0" eaLnBrk="0" fontAlgn="base" hangingPunct="0">
              <a:spcBef>
                <a:spcPct val="20000"/>
              </a:spcBef>
              <a:spcAft>
                <a:spcPct val="0"/>
              </a:spcAft>
              <a:buFont typeface="Arial" charset="0"/>
              <a:buChar char="•"/>
              <a:defRPr sz="2400" kern="1200">
                <a:solidFill>
                  <a:srgbClr val="003871"/>
                </a:solidFill>
                <a:latin typeface="+mn-lt"/>
                <a:ea typeface="+mn-ea"/>
                <a:cs typeface="+mn-cs"/>
              </a:defRPr>
            </a:lvl3pPr>
            <a:lvl4pPr marL="1600200" indent="-228600" algn="l" defTabSz="457200" rtl="0" eaLnBrk="0" fontAlgn="base" hangingPunct="0">
              <a:spcBef>
                <a:spcPct val="20000"/>
              </a:spcBef>
              <a:spcAft>
                <a:spcPct val="0"/>
              </a:spcAft>
              <a:buFont typeface="Arial" charset="0"/>
              <a:buChar char="–"/>
              <a:defRPr sz="2000" kern="1200">
                <a:solidFill>
                  <a:srgbClr val="003871"/>
                </a:solidFill>
                <a:latin typeface="+mn-lt"/>
                <a:ea typeface="+mn-ea"/>
                <a:cs typeface="+mn-cs"/>
              </a:defRPr>
            </a:lvl4pPr>
            <a:lvl5pPr marL="2057400" indent="-228600" algn="l" defTabSz="457200" rtl="0" eaLnBrk="0" fontAlgn="base" hangingPunct="0">
              <a:spcBef>
                <a:spcPct val="20000"/>
              </a:spcBef>
              <a:spcAft>
                <a:spcPct val="0"/>
              </a:spcAft>
              <a:buFont typeface="Arial" charset="0"/>
              <a:buChar char="»"/>
              <a:defRPr sz="2000" kern="1200">
                <a:solidFill>
                  <a:srgbClr val="00387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eaLnBrk="1" hangingPunct="1">
              <a:lnSpc>
                <a:spcPct val="70000"/>
              </a:lnSpc>
              <a:buFontTx/>
              <a:buNone/>
            </a:pPr>
            <a:endParaRPr lang="nb-NO" sz="2800" dirty="0" smtClean="0"/>
          </a:p>
          <a:p>
            <a:pPr eaLnBrk="1" hangingPunct="1">
              <a:lnSpc>
                <a:spcPct val="70000"/>
              </a:lnSpc>
            </a:pPr>
            <a:endParaRPr lang="nb-NO" sz="2600" dirty="0" smtClean="0"/>
          </a:p>
          <a:p>
            <a:pPr eaLnBrk="1" hangingPunct="1">
              <a:lnSpc>
                <a:spcPct val="70000"/>
              </a:lnSpc>
            </a:pPr>
            <a:endParaRPr lang="nb-NO" sz="2600" dirty="0" smtClean="0"/>
          </a:p>
        </p:txBody>
      </p:sp>
      <p:sp>
        <p:nvSpPr>
          <p:cNvPr id="4" name="AutoShape 7" descr="Bildresultat för codis"/>
          <p:cNvSpPr>
            <a:spLocks noChangeAspect="1" noChangeArrowheads="1"/>
          </p:cNvSpPr>
          <p:nvPr/>
        </p:nvSpPr>
        <p:spPr bwMode="auto">
          <a:xfrm>
            <a:off x="155575" y="-144463"/>
            <a:ext cx="304800" cy="304801"/>
          </a:xfrm>
          <a:prstGeom prst="rect">
            <a:avLst/>
          </a:prstGeom>
          <a:noFill/>
          <a:extLst>
            <a:ext uri="{909E8E84-426E-40DD-AFC4-6F175D3DCCD1}">
              <a14:hiddenFill xmlns=""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nb-NO"/>
          </a:p>
        </p:txBody>
      </p:sp>
      <p:sp>
        <p:nvSpPr>
          <p:cNvPr id="9" name="Plassholder for innhold 2"/>
          <p:cNvSpPr txBox="1">
            <a:spLocks/>
          </p:cNvSpPr>
          <p:nvPr/>
        </p:nvSpPr>
        <p:spPr bwMode="auto">
          <a:xfrm>
            <a:off x="609600" y="17526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defTabSz="457200" rtl="0" eaLnBrk="0" fontAlgn="base" hangingPunct="0">
              <a:spcBef>
                <a:spcPct val="20000"/>
              </a:spcBef>
              <a:spcAft>
                <a:spcPct val="0"/>
              </a:spcAft>
              <a:buFont typeface="Arial" charset="0"/>
              <a:buChar char="•"/>
              <a:defRPr sz="3200" kern="1200">
                <a:solidFill>
                  <a:srgbClr val="003871"/>
                </a:solidFill>
                <a:latin typeface="+mn-lt"/>
                <a:ea typeface="+mn-ea"/>
                <a:cs typeface="+mn-cs"/>
              </a:defRPr>
            </a:lvl1pPr>
            <a:lvl2pPr marL="742950" indent="-285750" algn="l" defTabSz="457200" rtl="0" eaLnBrk="0" fontAlgn="base" hangingPunct="0">
              <a:spcBef>
                <a:spcPct val="20000"/>
              </a:spcBef>
              <a:spcAft>
                <a:spcPct val="0"/>
              </a:spcAft>
              <a:buFont typeface="Arial" charset="0"/>
              <a:buChar char="–"/>
              <a:defRPr sz="2800" kern="1200">
                <a:solidFill>
                  <a:srgbClr val="003871"/>
                </a:solidFill>
                <a:latin typeface="+mn-lt"/>
                <a:ea typeface="+mn-ea"/>
                <a:cs typeface="+mn-cs"/>
              </a:defRPr>
            </a:lvl2pPr>
            <a:lvl3pPr marL="1143000" indent="-228600" algn="l" defTabSz="457200" rtl="0" eaLnBrk="0" fontAlgn="base" hangingPunct="0">
              <a:spcBef>
                <a:spcPct val="20000"/>
              </a:spcBef>
              <a:spcAft>
                <a:spcPct val="0"/>
              </a:spcAft>
              <a:buFont typeface="Arial" charset="0"/>
              <a:buChar char="•"/>
              <a:defRPr sz="2400" kern="1200">
                <a:solidFill>
                  <a:srgbClr val="003871"/>
                </a:solidFill>
                <a:latin typeface="+mn-lt"/>
                <a:ea typeface="+mn-ea"/>
                <a:cs typeface="+mn-cs"/>
              </a:defRPr>
            </a:lvl3pPr>
            <a:lvl4pPr marL="1600200" indent="-228600" algn="l" defTabSz="457200" rtl="0" eaLnBrk="0" fontAlgn="base" hangingPunct="0">
              <a:spcBef>
                <a:spcPct val="20000"/>
              </a:spcBef>
              <a:spcAft>
                <a:spcPct val="0"/>
              </a:spcAft>
              <a:buFont typeface="Arial" charset="0"/>
              <a:buChar char="–"/>
              <a:defRPr sz="2000" kern="1200">
                <a:solidFill>
                  <a:srgbClr val="003871"/>
                </a:solidFill>
                <a:latin typeface="+mn-lt"/>
                <a:ea typeface="+mn-ea"/>
                <a:cs typeface="+mn-cs"/>
              </a:defRPr>
            </a:lvl4pPr>
            <a:lvl5pPr marL="2057400" indent="-228600" algn="l" defTabSz="457200" rtl="0" eaLnBrk="0" fontAlgn="base" hangingPunct="0">
              <a:spcBef>
                <a:spcPct val="20000"/>
              </a:spcBef>
              <a:spcAft>
                <a:spcPct val="0"/>
              </a:spcAft>
              <a:buFont typeface="Arial" charset="0"/>
              <a:buChar char="»"/>
              <a:defRPr sz="2000" kern="1200">
                <a:solidFill>
                  <a:srgbClr val="00387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lvl="2" eaLnBrk="1" hangingPunct="1">
              <a:lnSpc>
                <a:spcPct val="70000"/>
              </a:lnSpc>
              <a:buNone/>
            </a:pPr>
            <a:endParaRPr lang="nb-NO" dirty="0" smtClean="0"/>
          </a:p>
          <a:p>
            <a:pPr marL="457200" lvl="1" indent="0" eaLnBrk="1" hangingPunct="1">
              <a:lnSpc>
                <a:spcPct val="70000"/>
              </a:lnSpc>
              <a:buNone/>
            </a:pPr>
            <a:endParaRPr lang="nb-NO" sz="2000" dirty="0" smtClean="0"/>
          </a:p>
          <a:p>
            <a:pPr eaLnBrk="1" hangingPunct="1">
              <a:lnSpc>
                <a:spcPct val="70000"/>
              </a:lnSpc>
            </a:pPr>
            <a:endParaRPr lang="nb-NO" sz="2600" dirty="0" smtClean="0"/>
          </a:p>
          <a:p>
            <a:pPr eaLnBrk="1" hangingPunct="1">
              <a:lnSpc>
                <a:spcPct val="70000"/>
              </a:lnSpc>
            </a:pPr>
            <a:endParaRPr lang="nb-NO" sz="2600" dirty="0" smtClean="0"/>
          </a:p>
        </p:txBody>
      </p:sp>
      <p:graphicFrame>
        <p:nvGraphicFramePr>
          <p:cNvPr id="10" name="Tabell 9"/>
          <p:cNvGraphicFramePr>
            <a:graphicFrameLocks noGrp="1"/>
          </p:cNvGraphicFramePr>
          <p:nvPr/>
        </p:nvGraphicFramePr>
        <p:xfrm>
          <a:off x="609600" y="1822447"/>
          <a:ext cx="8341479" cy="4525965"/>
        </p:xfrm>
        <a:graphic>
          <a:graphicData uri="http://schemas.openxmlformats.org/drawingml/2006/table">
            <a:tbl>
              <a:tblPr firstRow="1" bandRow="1">
                <a:tableStyleId>{5C22544A-7EE6-4342-B048-85BDC9FD1C3A}</a:tableStyleId>
              </a:tblPr>
              <a:tblGrid>
                <a:gridCol w="2812277"/>
                <a:gridCol w="1797160"/>
                <a:gridCol w="1866021"/>
                <a:gridCol w="1866021"/>
              </a:tblGrid>
              <a:tr h="371231">
                <a:tc>
                  <a:txBody>
                    <a:bodyPr/>
                    <a:lstStyle/>
                    <a:p>
                      <a:r>
                        <a:rPr lang="sv-SE" dirty="0" smtClean="0"/>
                        <a:t>Case </a:t>
                      </a:r>
                      <a:r>
                        <a:rPr lang="sv-SE" dirty="0" err="1" smtClean="0"/>
                        <a:t>type</a:t>
                      </a:r>
                      <a:endParaRPr lang="sv-SE" dirty="0"/>
                    </a:p>
                  </a:txBody>
                  <a:tcPr/>
                </a:tc>
                <a:tc>
                  <a:txBody>
                    <a:bodyPr/>
                    <a:lstStyle/>
                    <a:p>
                      <a:pPr algn="ctr"/>
                      <a:r>
                        <a:rPr lang="sv-SE" dirty="0" smtClean="0"/>
                        <a:t>#</a:t>
                      </a:r>
                      <a:r>
                        <a:rPr lang="sv-SE" dirty="0" err="1" smtClean="0"/>
                        <a:t>Labs</a:t>
                      </a:r>
                      <a:endParaRPr lang="sv-SE" dirty="0"/>
                    </a:p>
                  </a:txBody>
                  <a:tcPr/>
                </a:tc>
                <a:tc>
                  <a:txBody>
                    <a:bodyPr/>
                    <a:lstStyle/>
                    <a:p>
                      <a:pPr algn="ctr"/>
                      <a:r>
                        <a:rPr lang="sv-SE" dirty="0" smtClean="0"/>
                        <a:t>#</a:t>
                      </a:r>
                      <a:r>
                        <a:rPr lang="sv-SE" dirty="0" err="1" smtClean="0"/>
                        <a:t>Accredited</a:t>
                      </a:r>
                      <a:endParaRPr lang="sv-SE" dirty="0"/>
                    </a:p>
                  </a:txBody>
                  <a:tcPr/>
                </a:tc>
                <a:tc>
                  <a:txBody>
                    <a:bodyPr/>
                    <a:lstStyle/>
                    <a:p>
                      <a:pPr algn="ctr"/>
                      <a:r>
                        <a:rPr lang="nb-NO" dirty="0" smtClean="0"/>
                        <a:t>#Cases</a:t>
                      </a:r>
                      <a:endParaRPr lang="sv-SE" dirty="0"/>
                    </a:p>
                  </a:txBody>
                  <a:tcPr/>
                </a:tc>
              </a:tr>
              <a:tr h="371231">
                <a:tc>
                  <a:txBody>
                    <a:bodyPr/>
                    <a:lstStyle/>
                    <a:p>
                      <a:r>
                        <a:rPr lang="sv-SE" dirty="0" err="1" smtClean="0"/>
                        <a:t>Paternity</a:t>
                      </a:r>
                      <a:endParaRPr lang="sv-SE" dirty="0"/>
                    </a:p>
                  </a:txBody>
                  <a:tcPr/>
                </a:tc>
                <a:tc>
                  <a:txBody>
                    <a:bodyPr/>
                    <a:lstStyle/>
                    <a:p>
                      <a:pPr algn="ctr"/>
                      <a:r>
                        <a:rPr lang="sv-SE" dirty="0" smtClean="0"/>
                        <a:t>38</a:t>
                      </a:r>
                      <a:endParaRPr lang="sv-SE" dirty="0"/>
                    </a:p>
                  </a:txBody>
                  <a:tcPr/>
                </a:tc>
                <a:tc>
                  <a:txBody>
                    <a:bodyPr/>
                    <a:lstStyle/>
                    <a:p>
                      <a:pPr algn="ctr"/>
                      <a:r>
                        <a:rPr lang="sv-SE" dirty="0" smtClean="0"/>
                        <a:t>28</a:t>
                      </a:r>
                      <a:endParaRPr lang="sv-SE" dirty="0"/>
                    </a:p>
                  </a:txBody>
                  <a:tcPr/>
                </a:tc>
                <a:tc>
                  <a:txBody>
                    <a:bodyPr/>
                    <a:lstStyle/>
                    <a:p>
                      <a:pPr algn="ctr"/>
                      <a:r>
                        <a:rPr lang="nb-NO" dirty="0" smtClean="0"/>
                        <a:t>10-5,000</a:t>
                      </a:r>
                      <a:endParaRPr lang="sv-SE" dirty="0"/>
                    </a:p>
                  </a:txBody>
                  <a:tcPr/>
                </a:tc>
              </a:tr>
              <a:tr h="371231">
                <a:tc>
                  <a:txBody>
                    <a:bodyPr/>
                    <a:lstStyle/>
                    <a:p>
                      <a:r>
                        <a:rPr lang="sv-SE" dirty="0" err="1" smtClean="0"/>
                        <a:t>Kinship</a:t>
                      </a:r>
                      <a:endParaRPr lang="sv-SE" dirty="0"/>
                    </a:p>
                  </a:txBody>
                  <a:tcPr/>
                </a:tc>
                <a:tc>
                  <a:txBody>
                    <a:bodyPr/>
                    <a:lstStyle/>
                    <a:p>
                      <a:pPr algn="ctr"/>
                      <a:r>
                        <a:rPr lang="sv-SE" dirty="0" smtClean="0"/>
                        <a:t>32</a:t>
                      </a:r>
                      <a:endParaRPr lang="sv-SE" dirty="0"/>
                    </a:p>
                  </a:txBody>
                  <a:tcPr/>
                </a:tc>
                <a:tc>
                  <a:txBody>
                    <a:bodyPr/>
                    <a:lstStyle/>
                    <a:p>
                      <a:pPr algn="ctr"/>
                      <a:r>
                        <a:rPr lang="sv-SE" dirty="0" smtClean="0"/>
                        <a:t>27</a:t>
                      </a:r>
                      <a:endParaRPr lang="sv-SE" dirty="0"/>
                    </a:p>
                  </a:txBody>
                  <a:tcPr/>
                </a:tc>
                <a:tc>
                  <a:txBody>
                    <a:bodyPr/>
                    <a:lstStyle/>
                    <a:p>
                      <a:pPr algn="ctr"/>
                      <a:r>
                        <a:rPr lang="nb-NO" dirty="0" smtClean="0"/>
                        <a:t>2-360</a:t>
                      </a:r>
                      <a:endParaRPr lang="sv-SE" dirty="0"/>
                    </a:p>
                  </a:txBody>
                  <a:tcPr/>
                </a:tc>
              </a:tr>
              <a:tr h="371231">
                <a:tc>
                  <a:txBody>
                    <a:bodyPr/>
                    <a:lstStyle/>
                    <a:p>
                      <a:r>
                        <a:rPr lang="sv-SE" dirty="0" err="1" smtClean="0"/>
                        <a:t>Crime</a:t>
                      </a:r>
                      <a:r>
                        <a:rPr lang="sv-SE" dirty="0" smtClean="0"/>
                        <a:t> </a:t>
                      </a:r>
                      <a:r>
                        <a:rPr lang="sv-SE" dirty="0" err="1" smtClean="0"/>
                        <a:t>cases</a:t>
                      </a:r>
                      <a:endParaRPr lang="sv-SE" dirty="0"/>
                    </a:p>
                  </a:txBody>
                  <a:tcPr/>
                </a:tc>
                <a:tc>
                  <a:txBody>
                    <a:bodyPr/>
                    <a:lstStyle/>
                    <a:p>
                      <a:pPr algn="ctr"/>
                      <a:r>
                        <a:rPr lang="sv-SE" dirty="0" smtClean="0"/>
                        <a:t>23</a:t>
                      </a:r>
                      <a:endParaRPr lang="sv-SE" dirty="0"/>
                    </a:p>
                  </a:txBody>
                  <a:tcPr/>
                </a:tc>
                <a:tc>
                  <a:txBody>
                    <a:bodyPr/>
                    <a:lstStyle/>
                    <a:p>
                      <a:pPr algn="ctr"/>
                      <a:r>
                        <a:rPr lang="sv-SE" dirty="0" smtClean="0"/>
                        <a:t>19</a:t>
                      </a:r>
                      <a:endParaRPr lang="sv-SE" dirty="0"/>
                    </a:p>
                  </a:txBody>
                  <a:tcPr/>
                </a:tc>
                <a:tc>
                  <a:txBody>
                    <a:bodyPr/>
                    <a:lstStyle/>
                    <a:p>
                      <a:pPr algn="ctr"/>
                      <a:r>
                        <a:rPr lang="nb-NO" dirty="0" smtClean="0"/>
                        <a:t>2-30,000</a:t>
                      </a:r>
                      <a:endParaRPr lang="sv-SE" dirty="0"/>
                    </a:p>
                  </a:txBody>
                  <a:tcPr/>
                </a:tc>
              </a:tr>
              <a:tr h="371231">
                <a:tc>
                  <a:txBody>
                    <a:bodyPr/>
                    <a:lstStyle/>
                    <a:p>
                      <a:r>
                        <a:rPr lang="sv-SE" dirty="0" err="1" smtClean="0"/>
                        <a:t>Identification</a:t>
                      </a:r>
                      <a:endParaRPr lang="sv-SE" dirty="0"/>
                    </a:p>
                  </a:txBody>
                  <a:tcPr/>
                </a:tc>
                <a:tc>
                  <a:txBody>
                    <a:bodyPr/>
                    <a:lstStyle/>
                    <a:p>
                      <a:pPr algn="ctr"/>
                      <a:r>
                        <a:rPr lang="sv-SE" dirty="0" smtClean="0"/>
                        <a:t>26</a:t>
                      </a:r>
                      <a:endParaRPr lang="sv-SE" dirty="0"/>
                    </a:p>
                  </a:txBody>
                  <a:tcPr/>
                </a:tc>
                <a:tc>
                  <a:txBody>
                    <a:bodyPr/>
                    <a:lstStyle/>
                    <a:p>
                      <a:pPr algn="ctr"/>
                      <a:r>
                        <a:rPr lang="sv-SE" dirty="0" smtClean="0"/>
                        <a:t>21</a:t>
                      </a:r>
                      <a:endParaRPr lang="sv-SE" dirty="0"/>
                    </a:p>
                  </a:txBody>
                  <a:tcPr/>
                </a:tc>
                <a:tc>
                  <a:txBody>
                    <a:bodyPr/>
                    <a:lstStyle/>
                    <a:p>
                      <a:pPr algn="ctr"/>
                      <a:r>
                        <a:rPr lang="nb-NO" dirty="0" smtClean="0"/>
                        <a:t>2-1,700</a:t>
                      </a:r>
                      <a:endParaRPr lang="sv-SE" dirty="0"/>
                    </a:p>
                  </a:txBody>
                  <a:tcPr/>
                </a:tc>
              </a:tr>
              <a:tr h="371231">
                <a:tc>
                  <a:txBody>
                    <a:bodyPr/>
                    <a:lstStyle/>
                    <a:p>
                      <a:r>
                        <a:rPr lang="sv-SE" dirty="0" smtClean="0"/>
                        <a:t>DNA </a:t>
                      </a:r>
                      <a:r>
                        <a:rPr lang="sv-SE" dirty="0" err="1" smtClean="0"/>
                        <a:t>databasing</a:t>
                      </a:r>
                      <a:endParaRPr lang="sv-SE" dirty="0"/>
                    </a:p>
                  </a:txBody>
                  <a:tcPr/>
                </a:tc>
                <a:tc>
                  <a:txBody>
                    <a:bodyPr/>
                    <a:lstStyle/>
                    <a:p>
                      <a:pPr algn="ctr"/>
                      <a:r>
                        <a:rPr lang="sv-SE" dirty="0" smtClean="0"/>
                        <a:t>13</a:t>
                      </a:r>
                      <a:endParaRPr lang="sv-SE" dirty="0"/>
                    </a:p>
                  </a:txBody>
                  <a:tcPr/>
                </a:tc>
                <a:tc>
                  <a:txBody>
                    <a:bodyPr/>
                    <a:lstStyle/>
                    <a:p>
                      <a:pPr algn="ctr"/>
                      <a:r>
                        <a:rPr lang="sv-SE" dirty="0" smtClean="0"/>
                        <a:t>12</a:t>
                      </a:r>
                      <a:endParaRPr lang="sv-SE" dirty="0"/>
                    </a:p>
                  </a:txBody>
                  <a:tcPr/>
                </a:tc>
                <a:tc>
                  <a:txBody>
                    <a:bodyPr/>
                    <a:lstStyle/>
                    <a:p>
                      <a:pPr algn="ctr"/>
                      <a:r>
                        <a:rPr lang="nb-NO" dirty="0" smtClean="0"/>
                        <a:t>493-133,253</a:t>
                      </a:r>
                      <a:endParaRPr lang="sv-SE" dirty="0"/>
                    </a:p>
                  </a:txBody>
                  <a:tcPr/>
                </a:tc>
              </a:tr>
              <a:tr h="371231">
                <a:tc>
                  <a:txBody>
                    <a:bodyPr/>
                    <a:lstStyle/>
                    <a:p>
                      <a:r>
                        <a:rPr lang="sv-SE" dirty="0" err="1" smtClean="0"/>
                        <a:t>Zygosity</a:t>
                      </a:r>
                      <a:r>
                        <a:rPr lang="sv-SE" baseline="0" dirty="0" smtClean="0"/>
                        <a:t> of </a:t>
                      </a:r>
                      <a:r>
                        <a:rPr lang="sv-SE" baseline="0" dirty="0" err="1" smtClean="0"/>
                        <a:t>twins</a:t>
                      </a:r>
                      <a:endParaRPr lang="sv-SE" dirty="0"/>
                    </a:p>
                  </a:txBody>
                  <a:tcPr/>
                </a:tc>
                <a:tc>
                  <a:txBody>
                    <a:bodyPr/>
                    <a:lstStyle/>
                    <a:p>
                      <a:pPr algn="ctr"/>
                      <a:r>
                        <a:rPr lang="sv-SE" dirty="0" smtClean="0"/>
                        <a:t>11</a:t>
                      </a:r>
                      <a:endParaRPr lang="sv-SE" dirty="0"/>
                    </a:p>
                  </a:txBody>
                  <a:tcPr/>
                </a:tc>
                <a:tc>
                  <a:txBody>
                    <a:bodyPr/>
                    <a:lstStyle/>
                    <a:p>
                      <a:pPr algn="ctr"/>
                      <a:r>
                        <a:rPr lang="sv-SE" dirty="0" smtClean="0"/>
                        <a:t>10</a:t>
                      </a:r>
                      <a:endParaRPr lang="sv-SE" dirty="0"/>
                    </a:p>
                  </a:txBody>
                  <a:tcPr/>
                </a:tc>
                <a:tc>
                  <a:txBody>
                    <a:bodyPr/>
                    <a:lstStyle/>
                    <a:p>
                      <a:pPr algn="ctr"/>
                      <a:r>
                        <a:rPr lang="nb-NO" dirty="0" smtClean="0"/>
                        <a:t>1-56</a:t>
                      </a:r>
                      <a:endParaRPr lang="sv-SE" dirty="0"/>
                    </a:p>
                  </a:txBody>
                  <a:tcPr/>
                </a:tc>
              </a:tr>
              <a:tr h="371231">
                <a:tc>
                  <a:txBody>
                    <a:bodyPr/>
                    <a:lstStyle/>
                    <a:p>
                      <a:r>
                        <a:rPr lang="sv-SE" dirty="0" err="1" smtClean="0"/>
                        <a:t>Bonemarrow</a:t>
                      </a:r>
                      <a:r>
                        <a:rPr lang="sv-SE" dirty="0" smtClean="0"/>
                        <a:t> </a:t>
                      </a:r>
                      <a:r>
                        <a:rPr lang="sv-SE" dirty="0" err="1" smtClean="0"/>
                        <a:t>follow</a:t>
                      </a:r>
                      <a:r>
                        <a:rPr lang="sv-SE" baseline="0" dirty="0" smtClean="0"/>
                        <a:t> up</a:t>
                      </a:r>
                      <a:endParaRPr lang="sv-SE" dirty="0"/>
                    </a:p>
                  </a:txBody>
                  <a:tcPr/>
                </a:tc>
                <a:tc>
                  <a:txBody>
                    <a:bodyPr/>
                    <a:lstStyle/>
                    <a:p>
                      <a:pPr algn="ctr"/>
                      <a:r>
                        <a:rPr lang="sv-SE" dirty="0" smtClean="0"/>
                        <a:t>2</a:t>
                      </a:r>
                      <a:endParaRPr lang="sv-SE" dirty="0"/>
                    </a:p>
                  </a:txBody>
                  <a:tcPr/>
                </a:tc>
                <a:tc>
                  <a:txBody>
                    <a:bodyPr/>
                    <a:lstStyle/>
                    <a:p>
                      <a:pPr algn="ctr"/>
                      <a:r>
                        <a:rPr lang="sv-SE" dirty="0" smtClean="0"/>
                        <a:t>1</a:t>
                      </a:r>
                      <a:endParaRPr lang="sv-SE" dirty="0"/>
                    </a:p>
                  </a:txBody>
                  <a:tcPr/>
                </a:tc>
                <a:tc>
                  <a:txBody>
                    <a:bodyPr/>
                    <a:lstStyle/>
                    <a:p>
                      <a:pPr algn="ctr"/>
                      <a:r>
                        <a:rPr lang="nb-NO" dirty="0" smtClean="0"/>
                        <a:t>291 and 490</a:t>
                      </a:r>
                      <a:endParaRPr lang="sv-SE" dirty="0"/>
                    </a:p>
                  </a:txBody>
                  <a:tcPr/>
                </a:tc>
              </a:tr>
              <a:tr h="640754">
                <a:tc>
                  <a:txBody>
                    <a:bodyPr/>
                    <a:lstStyle/>
                    <a:p>
                      <a:r>
                        <a:rPr lang="sv-SE" dirty="0" err="1" smtClean="0"/>
                        <a:t>Diagnosis</a:t>
                      </a:r>
                      <a:r>
                        <a:rPr lang="sv-SE" baseline="0" dirty="0" smtClean="0"/>
                        <a:t> of </a:t>
                      </a:r>
                      <a:r>
                        <a:rPr lang="sv-SE" baseline="0" dirty="0" err="1" smtClean="0"/>
                        <a:t>genetic</a:t>
                      </a:r>
                      <a:r>
                        <a:rPr lang="sv-SE" baseline="0" dirty="0" smtClean="0"/>
                        <a:t> disorders</a:t>
                      </a:r>
                      <a:endParaRPr lang="sv-SE" dirty="0"/>
                    </a:p>
                  </a:txBody>
                  <a:tcPr/>
                </a:tc>
                <a:tc>
                  <a:txBody>
                    <a:bodyPr/>
                    <a:lstStyle/>
                    <a:p>
                      <a:pPr algn="ctr"/>
                      <a:r>
                        <a:rPr lang="sv-SE" dirty="0" smtClean="0"/>
                        <a:t>4</a:t>
                      </a:r>
                      <a:endParaRPr lang="sv-SE" dirty="0"/>
                    </a:p>
                  </a:txBody>
                  <a:tcPr/>
                </a:tc>
                <a:tc>
                  <a:txBody>
                    <a:bodyPr/>
                    <a:lstStyle/>
                    <a:p>
                      <a:pPr algn="ctr"/>
                      <a:r>
                        <a:rPr lang="sv-SE" dirty="0" smtClean="0"/>
                        <a:t>0</a:t>
                      </a:r>
                      <a:endParaRPr lang="sv-SE" dirty="0"/>
                    </a:p>
                  </a:txBody>
                  <a:tcPr/>
                </a:tc>
                <a:tc>
                  <a:txBody>
                    <a:bodyPr/>
                    <a:lstStyle/>
                    <a:p>
                      <a:pPr algn="ctr"/>
                      <a:r>
                        <a:rPr lang="nb-NO" dirty="0" smtClean="0"/>
                        <a:t>46-15,315</a:t>
                      </a:r>
                      <a:endParaRPr lang="sv-SE" dirty="0"/>
                    </a:p>
                  </a:txBody>
                  <a:tcPr/>
                </a:tc>
              </a:tr>
              <a:tr h="915363">
                <a:tc>
                  <a:txBody>
                    <a:bodyPr/>
                    <a:lstStyle/>
                    <a:p>
                      <a:r>
                        <a:rPr lang="sv-SE" dirty="0" err="1" smtClean="0"/>
                        <a:t>Other</a:t>
                      </a:r>
                      <a:r>
                        <a:rPr lang="sv-SE" dirty="0" smtClean="0"/>
                        <a:t> (</a:t>
                      </a:r>
                      <a:r>
                        <a:rPr lang="sv-SE" dirty="0" err="1" smtClean="0"/>
                        <a:t>Phenotyping</a:t>
                      </a:r>
                      <a:r>
                        <a:rPr lang="sv-SE" dirty="0" smtClean="0"/>
                        <a:t>, species determination </a:t>
                      </a:r>
                      <a:r>
                        <a:rPr lang="sv-SE" dirty="0" err="1" smtClean="0"/>
                        <a:t>etc</a:t>
                      </a:r>
                      <a:r>
                        <a:rPr lang="sv-SE" dirty="0" smtClean="0"/>
                        <a:t>)</a:t>
                      </a:r>
                      <a:endParaRPr lang="sv-SE" dirty="0"/>
                    </a:p>
                  </a:txBody>
                  <a:tcPr/>
                </a:tc>
                <a:tc>
                  <a:txBody>
                    <a:bodyPr/>
                    <a:lstStyle/>
                    <a:p>
                      <a:pPr algn="ctr"/>
                      <a:r>
                        <a:rPr lang="sv-SE" dirty="0" smtClean="0"/>
                        <a:t>5</a:t>
                      </a:r>
                      <a:endParaRPr lang="sv-SE" dirty="0"/>
                    </a:p>
                  </a:txBody>
                  <a:tcPr/>
                </a:tc>
                <a:tc>
                  <a:txBody>
                    <a:bodyPr/>
                    <a:lstStyle/>
                    <a:p>
                      <a:pPr algn="ctr"/>
                      <a:r>
                        <a:rPr lang="sv-SE" dirty="0" smtClean="0"/>
                        <a:t>2</a:t>
                      </a:r>
                      <a:endParaRPr lang="sv-SE" dirty="0"/>
                    </a:p>
                  </a:txBody>
                  <a:tcPr/>
                </a:tc>
                <a:tc>
                  <a:txBody>
                    <a:bodyPr/>
                    <a:lstStyle/>
                    <a:p>
                      <a:pPr algn="ctr"/>
                      <a:r>
                        <a:rPr lang="nb-NO" dirty="0" smtClean="0"/>
                        <a:t>6-102</a:t>
                      </a:r>
                      <a:endParaRPr lang="sv-SE" dirty="0"/>
                    </a:p>
                  </a:txBody>
                  <a:tcPr/>
                </a:tc>
              </a:tr>
            </a:tbl>
          </a:graphicData>
        </a:graphic>
      </p:graphicFrame>
    </p:spTree>
    <p:extLst>
      <p:ext uri="{BB962C8B-B14F-4D97-AF65-F5344CB8AC3E}">
        <p14:creationId xmlns="" xmlns:p14="http://schemas.microsoft.com/office/powerpoint/2010/main" val="390896336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Tittel 1"/>
          <p:cNvSpPr>
            <a:spLocks noGrp="1"/>
          </p:cNvSpPr>
          <p:nvPr>
            <p:ph type="title"/>
          </p:nvPr>
        </p:nvSpPr>
        <p:spPr/>
        <p:txBody>
          <a:bodyPr/>
          <a:lstStyle/>
          <a:p>
            <a:pPr algn="l" eaLnBrk="1" hangingPunct="1">
              <a:defRPr/>
            </a:pPr>
            <a:r>
              <a:rPr lang="nb-NO" sz="4000" dirty="0" smtClean="0">
                <a:solidFill>
                  <a:schemeClr val="accent5">
                    <a:lumMod val="75000"/>
                  </a:schemeClr>
                </a:solidFill>
              </a:rPr>
              <a:t>General – Accreditation </a:t>
            </a:r>
          </a:p>
        </p:txBody>
      </p:sp>
      <p:sp>
        <p:nvSpPr>
          <p:cNvPr id="36866" name="Plassholder for innhold 2"/>
          <p:cNvSpPr>
            <a:spLocks noGrp="1"/>
          </p:cNvSpPr>
          <p:nvPr>
            <p:ph idx="1"/>
          </p:nvPr>
        </p:nvSpPr>
        <p:spPr>
          <a:xfrm>
            <a:off x="450850" y="1822450"/>
            <a:ext cx="8229600" cy="4525963"/>
          </a:xfrm>
        </p:spPr>
        <p:txBody>
          <a:bodyPr/>
          <a:lstStyle/>
          <a:p>
            <a:pPr marL="0" indent="0" eaLnBrk="1" hangingPunct="1">
              <a:lnSpc>
                <a:spcPct val="90000"/>
              </a:lnSpc>
              <a:buNone/>
            </a:pPr>
            <a:endParaRPr lang="nb-NO" sz="2400" dirty="0"/>
          </a:p>
          <a:p>
            <a:pPr marL="0" indent="0" eaLnBrk="1" hangingPunct="1">
              <a:buNone/>
            </a:pPr>
            <a:endParaRPr lang="nb-NO" dirty="0" smtClean="0"/>
          </a:p>
        </p:txBody>
      </p:sp>
      <p:graphicFrame>
        <p:nvGraphicFramePr>
          <p:cNvPr id="3" name="Objekt 2"/>
          <p:cNvGraphicFramePr>
            <a:graphicFrameLocks noChangeAspect="1"/>
          </p:cNvGraphicFramePr>
          <p:nvPr>
            <p:extLst>
              <p:ext uri="{D42A27DB-BD31-4B8C-83A1-F6EECF244321}">
                <p14:modId xmlns="" xmlns:p14="http://schemas.microsoft.com/office/powerpoint/2010/main" val="3451436975"/>
              </p:ext>
            </p:extLst>
          </p:nvPr>
        </p:nvGraphicFramePr>
        <p:xfrm>
          <a:off x="7386004" y="274638"/>
          <a:ext cx="1565076" cy="1105853"/>
        </p:xfrm>
        <a:graphic>
          <a:graphicData uri="http://schemas.openxmlformats.org/presentationml/2006/ole">
            <p:oleObj spid="_x0000_s156674" name="Acrobat Document" r:id="rId4" imgW="10688040" imgH="7556400" progId="AcroExch.Document.11">
              <p:embed/>
            </p:oleObj>
          </a:graphicData>
        </a:graphic>
      </p:graphicFrame>
      <p:sp>
        <p:nvSpPr>
          <p:cNvPr id="7" name="Plassholder for innhold 2"/>
          <p:cNvSpPr txBox="1">
            <a:spLocks/>
          </p:cNvSpPr>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defTabSz="457200" rtl="0" eaLnBrk="0" fontAlgn="base" hangingPunct="0">
              <a:spcBef>
                <a:spcPct val="20000"/>
              </a:spcBef>
              <a:spcAft>
                <a:spcPct val="0"/>
              </a:spcAft>
              <a:buFont typeface="Arial" charset="0"/>
              <a:buChar char="•"/>
              <a:defRPr sz="3200" kern="1200">
                <a:solidFill>
                  <a:srgbClr val="003871"/>
                </a:solidFill>
                <a:latin typeface="+mn-lt"/>
                <a:ea typeface="+mn-ea"/>
                <a:cs typeface="+mn-cs"/>
              </a:defRPr>
            </a:lvl1pPr>
            <a:lvl2pPr marL="742950" indent="-285750" algn="l" defTabSz="457200" rtl="0" eaLnBrk="0" fontAlgn="base" hangingPunct="0">
              <a:spcBef>
                <a:spcPct val="20000"/>
              </a:spcBef>
              <a:spcAft>
                <a:spcPct val="0"/>
              </a:spcAft>
              <a:buFont typeface="Arial" charset="0"/>
              <a:buChar char="–"/>
              <a:defRPr sz="2800" kern="1200">
                <a:solidFill>
                  <a:srgbClr val="003871"/>
                </a:solidFill>
                <a:latin typeface="+mn-lt"/>
                <a:ea typeface="+mn-ea"/>
                <a:cs typeface="+mn-cs"/>
              </a:defRPr>
            </a:lvl2pPr>
            <a:lvl3pPr marL="1143000" indent="-228600" algn="l" defTabSz="457200" rtl="0" eaLnBrk="0" fontAlgn="base" hangingPunct="0">
              <a:spcBef>
                <a:spcPct val="20000"/>
              </a:spcBef>
              <a:spcAft>
                <a:spcPct val="0"/>
              </a:spcAft>
              <a:buFont typeface="Arial" charset="0"/>
              <a:buChar char="•"/>
              <a:defRPr sz="2400" kern="1200">
                <a:solidFill>
                  <a:srgbClr val="003871"/>
                </a:solidFill>
                <a:latin typeface="+mn-lt"/>
                <a:ea typeface="+mn-ea"/>
                <a:cs typeface="+mn-cs"/>
              </a:defRPr>
            </a:lvl3pPr>
            <a:lvl4pPr marL="1600200" indent="-228600" algn="l" defTabSz="457200" rtl="0" eaLnBrk="0" fontAlgn="base" hangingPunct="0">
              <a:spcBef>
                <a:spcPct val="20000"/>
              </a:spcBef>
              <a:spcAft>
                <a:spcPct val="0"/>
              </a:spcAft>
              <a:buFont typeface="Arial" charset="0"/>
              <a:buChar char="–"/>
              <a:defRPr sz="2000" kern="1200">
                <a:solidFill>
                  <a:srgbClr val="003871"/>
                </a:solidFill>
                <a:latin typeface="+mn-lt"/>
                <a:ea typeface="+mn-ea"/>
                <a:cs typeface="+mn-cs"/>
              </a:defRPr>
            </a:lvl4pPr>
            <a:lvl5pPr marL="2057400" indent="-228600" algn="l" defTabSz="457200" rtl="0" eaLnBrk="0" fontAlgn="base" hangingPunct="0">
              <a:spcBef>
                <a:spcPct val="20000"/>
              </a:spcBef>
              <a:spcAft>
                <a:spcPct val="0"/>
              </a:spcAft>
              <a:buFont typeface="Arial" charset="0"/>
              <a:buChar char="»"/>
              <a:defRPr sz="2000" kern="1200">
                <a:solidFill>
                  <a:srgbClr val="00387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eaLnBrk="1" hangingPunct="1">
              <a:lnSpc>
                <a:spcPct val="70000"/>
              </a:lnSpc>
              <a:buFontTx/>
              <a:buNone/>
            </a:pPr>
            <a:endParaRPr lang="nb-NO" sz="2800" dirty="0" smtClean="0"/>
          </a:p>
          <a:p>
            <a:pPr eaLnBrk="1" hangingPunct="1">
              <a:lnSpc>
                <a:spcPct val="70000"/>
              </a:lnSpc>
            </a:pPr>
            <a:endParaRPr lang="nb-NO" sz="2600" dirty="0" smtClean="0"/>
          </a:p>
          <a:p>
            <a:pPr eaLnBrk="1" hangingPunct="1">
              <a:lnSpc>
                <a:spcPct val="70000"/>
              </a:lnSpc>
            </a:pPr>
            <a:endParaRPr lang="nb-NO" sz="2600" dirty="0" smtClean="0"/>
          </a:p>
        </p:txBody>
      </p:sp>
      <p:sp>
        <p:nvSpPr>
          <p:cNvPr id="4" name="AutoShape 7" descr="Bildresultat för codis"/>
          <p:cNvSpPr>
            <a:spLocks noChangeAspect="1" noChangeArrowheads="1"/>
          </p:cNvSpPr>
          <p:nvPr/>
        </p:nvSpPr>
        <p:spPr bwMode="auto">
          <a:xfrm>
            <a:off x="155575" y="-144463"/>
            <a:ext cx="304800" cy="304801"/>
          </a:xfrm>
          <a:prstGeom prst="rect">
            <a:avLst/>
          </a:prstGeom>
          <a:noFill/>
          <a:extLst>
            <a:ext uri="{909E8E84-426E-40DD-AFC4-6F175D3DCCD1}">
              <a14:hiddenFill xmlns=""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nb-NO"/>
          </a:p>
        </p:txBody>
      </p:sp>
      <p:sp>
        <p:nvSpPr>
          <p:cNvPr id="9" name="Plassholder for innhold 2"/>
          <p:cNvSpPr txBox="1">
            <a:spLocks/>
          </p:cNvSpPr>
          <p:nvPr/>
        </p:nvSpPr>
        <p:spPr bwMode="auto">
          <a:xfrm>
            <a:off x="609600" y="17526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defTabSz="457200" rtl="0" eaLnBrk="0" fontAlgn="base" hangingPunct="0">
              <a:spcBef>
                <a:spcPct val="20000"/>
              </a:spcBef>
              <a:spcAft>
                <a:spcPct val="0"/>
              </a:spcAft>
              <a:buFont typeface="Arial" charset="0"/>
              <a:buChar char="•"/>
              <a:defRPr sz="3200" kern="1200">
                <a:solidFill>
                  <a:srgbClr val="003871"/>
                </a:solidFill>
                <a:latin typeface="+mn-lt"/>
                <a:ea typeface="+mn-ea"/>
                <a:cs typeface="+mn-cs"/>
              </a:defRPr>
            </a:lvl1pPr>
            <a:lvl2pPr marL="742950" indent="-285750" algn="l" defTabSz="457200" rtl="0" eaLnBrk="0" fontAlgn="base" hangingPunct="0">
              <a:spcBef>
                <a:spcPct val="20000"/>
              </a:spcBef>
              <a:spcAft>
                <a:spcPct val="0"/>
              </a:spcAft>
              <a:buFont typeface="Arial" charset="0"/>
              <a:buChar char="–"/>
              <a:defRPr sz="2800" kern="1200">
                <a:solidFill>
                  <a:srgbClr val="003871"/>
                </a:solidFill>
                <a:latin typeface="+mn-lt"/>
                <a:ea typeface="+mn-ea"/>
                <a:cs typeface="+mn-cs"/>
              </a:defRPr>
            </a:lvl2pPr>
            <a:lvl3pPr marL="1143000" indent="-228600" algn="l" defTabSz="457200" rtl="0" eaLnBrk="0" fontAlgn="base" hangingPunct="0">
              <a:spcBef>
                <a:spcPct val="20000"/>
              </a:spcBef>
              <a:spcAft>
                <a:spcPct val="0"/>
              </a:spcAft>
              <a:buFont typeface="Arial" charset="0"/>
              <a:buChar char="•"/>
              <a:defRPr sz="2400" kern="1200">
                <a:solidFill>
                  <a:srgbClr val="003871"/>
                </a:solidFill>
                <a:latin typeface="+mn-lt"/>
                <a:ea typeface="+mn-ea"/>
                <a:cs typeface="+mn-cs"/>
              </a:defRPr>
            </a:lvl3pPr>
            <a:lvl4pPr marL="1600200" indent="-228600" algn="l" defTabSz="457200" rtl="0" eaLnBrk="0" fontAlgn="base" hangingPunct="0">
              <a:spcBef>
                <a:spcPct val="20000"/>
              </a:spcBef>
              <a:spcAft>
                <a:spcPct val="0"/>
              </a:spcAft>
              <a:buFont typeface="Arial" charset="0"/>
              <a:buChar char="–"/>
              <a:defRPr sz="2000" kern="1200">
                <a:solidFill>
                  <a:srgbClr val="003871"/>
                </a:solidFill>
                <a:latin typeface="+mn-lt"/>
                <a:ea typeface="+mn-ea"/>
                <a:cs typeface="+mn-cs"/>
              </a:defRPr>
            </a:lvl4pPr>
            <a:lvl5pPr marL="2057400" indent="-228600" algn="l" defTabSz="457200" rtl="0" eaLnBrk="0" fontAlgn="base" hangingPunct="0">
              <a:spcBef>
                <a:spcPct val="20000"/>
              </a:spcBef>
              <a:spcAft>
                <a:spcPct val="0"/>
              </a:spcAft>
              <a:buFont typeface="Arial" charset="0"/>
              <a:buChar char="»"/>
              <a:defRPr sz="2000" kern="1200">
                <a:solidFill>
                  <a:srgbClr val="00387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lvl="2" eaLnBrk="1" hangingPunct="1">
              <a:lnSpc>
                <a:spcPct val="70000"/>
              </a:lnSpc>
              <a:buNone/>
            </a:pPr>
            <a:endParaRPr lang="nb-NO" dirty="0" smtClean="0"/>
          </a:p>
          <a:p>
            <a:pPr marL="457200" lvl="1" indent="0" eaLnBrk="1" hangingPunct="1">
              <a:lnSpc>
                <a:spcPct val="70000"/>
              </a:lnSpc>
              <a:buNone/>
            </a:pPr>
            <a:endParaRPr lang="nb-NO" sz="2000" dirty="0" smtClean="0"/>
          </a:p>
          <a:p>
            <a:pPr eaLnBrk="1" hangingPunct="1">
              <a:lnSpc>
                <a:spcPct val="70000"/>
              </a:lnSpc>
            </a:pPr>
            <a:endParaRPr lang="nb-NO" sz="2600" dirty="0" smtClean="0"/>
          </a:p>
          <a:p>
            <a:pPr eaLnBrk="1" hangingPunct="1">
              <a:lnSpc>
                <a:spcPct val="70000"/>
              </a:lnSpc>
            </a:pPr>
            <a:endParaRPr lang="nb-NO" sz="2600" dirty="0" smtClean="0"/>
          </a:p>
        </p:txBody>
      </p:sp>
      <p:sp>
        <p:nvSpPr>
          <p:cNvPr id="8" name="Plassholder for innhold 2"/>
          <p:cNvSpPr txBox="1">
            <a:spLocks/>
          </p:cNvSpPr>
          <p:nvPr/>
        </p:nvSpPr>
        <p:spPr bwMode="auto">
          <a:xfrm>
            <a:off x="609600" y="17526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defTabSz="457200" rtl="0" eaLnBrk="0" fontAlgn="base" hangingPunct="0">
              <a:spcBef>
                <a:spcPct val="20000"/>
              </a:spcBef>
              <a:spcAft>
                <a:spcPct val="0"/>
              </a:spcAft>
              <a:buFont typeface="Arial" charset="0"/>
              <a:buChar char="•"/>
              <a:defRPr sz="3200" kern="1200">
                <a:solidFill>
                  <a:srgbClr val="003871"/>
                </a:solidFill>
                <a:latin typeface="+mn-lt"/>
                <a:ea typeface="+mn-ea"/>
                <a:cs typeface="+mn-cs"/>
              </a:defRPr>
            </a:lvl1pPr>
            <a:lvl2pPr marL="742950" indent="-285750" algn="l" defTabSz="457200" rtl="0" eaLnBrk="0" fontAlgn="base" hangingPunct="0">
              <a:spcBef>
                <a:spcPct val="20000"/>
              </a:spcBef>
              <a:spcAft>
                <a:spcPct val="0"/>
              </a:spcAft>
              <a:buFont typeface="Arial" charset="0"/>
              <a:buChar char="–"/>
              <a:defRPr sz="2800" kern="1200">
                <a:solidFill>
                  <a:srgbClr val="003871"/>
                </a:solidFill>
                <a:latin typeface="+mn-lt"/>
                <a:ea typeface="+mn-ea"/>
                <a:cs typeface="+mn-cs"/>
              </a:defRPr>
            </a:lvl2pPr>
            <a:lvl3pPr marL="1143000" indent="-228600" algn="l" defTabSz="457200" rtl="0" eaLnBrk="0" fontAlgn="base" hangingPunct="0">
              <a:spcBef>
                <a:spcPct val="20000"/>
              </a:spcBef>
              <a:spcAft>
                <a:spcPct val="0"/>
              </a:spcAft>
              <a:buFont typeface="Arial" charset="0"/>
              <a:buChar char="•"/>
              <a:defRPr sz="2400" kern="1200">
                <a:solidFill>
                  <a:srgbClr val="003871"/>
                </a:solidFill>
                <a:latin typeface="+mn-lt"/>
                <a:ea typeface="+mn-ea"/>
                <a:cs typeface="+mn-cs"/>
              </a:defRPr>
            </a:lvl3pPr>
            <a:lvl4pPr marL="1600200" indent="-228600" algn="l" defTabSz="457200" rtl="0" eaLnBrk="0" fontAlgn="base" hangingPunct="0">
              <a:spcBef>
                <a:spcPct val="20000"/>
              </a:spcBef>
              <a:spcAft>
                <a:spcPct val="0"/>
              </a:spcAft>
              <a:buFont typeface="Arial" charset="0"/>
              <a:buChar char="–"/>
              <a:defRPr sz="2000" kern="1200">
                <a:solidFill>
                  <a:srgbClr val="003871"/>
                </a:solidFill>
                <a:latin typeface="+mn-lt"/>
                <a:ea typeface="+mn-ea"/>
                <a:cs typeface="+mn-cs"/>
              </a:defRPr>
            </a:lvl4pPr>
            <a:lvl5pPr marL="2057400" indent="-228600" algn="l" defTabSz="457200" rtl="0" eaLnBrk="0" fontAlgn="base" hangingPunct="0">
              <a:spcBef>
                <a:spcPct val="20000"/>
              </a:spcBef>
              <a:spcAft>
                <a:spcPct val="0"/>
              </a:spcAft>
              <a:buFont typeface="Arial" charset="0"/>
              <a:buChar char="»"/>
              <a:defRPr sz="2000" kern="1200">
                <a:solidFill>
                  <a:srgbClr val="00387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lvl="1" eaLnBrk="1" hangingPunct="1">
              <a:lnSpc>
                <a:spcPct val="70000"/>
              </a:lnSpc>
              <a:buNone/>
            </a:pPr>
            <a:r>
              <a:rPr lang="nb-NO" sz="2400" i="1" dirty="0" smtClean="0"/>
              <a:t>Do you participate in other proficiency testing?</a:t>
            </a:r>
          </a:p>
          <a:p>
            <a:pPr lvl="2" eaLnBrk="1" hangingPunct="1">
              <a:lnSpc>
                <a:spcPct val="70000"/>
              </a:lnSpc>
              <a:buNone/>
            </a:pPr>
            <a:endParaRPr lang="nb-NO" sz="1600" dirty="0" smtClean="0"/>
          </a:p>
          <a:p>
            <a:pPr lvl="2" eaLnBrk="1" hangingPunct="1">
              <a:lnSpc>
                <a:spcPct val="70000"/>
              </a:lnSpc>
              <a:buNone/>
            </a:pPr>
            <a:r>
              <a:rPr lang="nb-NO" dirty="0" smtClean="0">
                <a:solidFill>
                  <a:srgbClr val="FF0000"/>
                </a:solidFill>
              </a:rPr>
              <a:t>47% answered No </a:t>
            </a:r>
          </a:p>
          <a:p>
            <a:pPr lvl="2" eaLnBrk="1" hangingPunct="1">
              <a:lnSpc>
                <a:spcPct val="70000"/>
              </a:lnSpc>
              <a:buNone/>
            </a:pPr>
            <a:r>
              <a:rPr lang="nb-NO" dirty="0" smtClean="0">
                <a:solidFill>
                  <a:srgbClr val="00B050"/>
                </a:solidFill>
              </a:rPr>
              <a:t>53% answered Yes</a:t>
            </a:r>
          </a:p>
          <a:p>
            <a:pPr lvl="2" eaLnBrk="1" hangingPunct="1">
              <a:lnSpc>
                <a:spcPct val="70000"/>
              </a:lnSpc>
              <a:buNone/>
            </a:pPr>
            <a:endParaRPr lang="nb-NO" dirty="0" smtClean="0">
              <a:solidFill>
                <a:srgbClr val="00B050"/>
              </a:solidFill>
            </a:endParaRPr>
          </a:p>
          <a:p>
            <a:pPr lvl="2" eaLnBrk="1" hangingPunct="1">
              <a:lnSpc>
                <a:spcPct val="70000"/>
              </a:lnSpc>
              <a:buNone/>
            </a:pPr>
            <a:r>
              <a:rPr lang="nb-NO" sz="2000" dirty="0" smtClean="0">
                <a:solidFill>
                  <a:srgbClr val="00B050"/>
                </a:solidFill>
              </a:rPr>
              <a:t>Examples</a:t>
            </a:r>
          </a:p>
          <a:p>
            <a:pPr lvl="2" eaLnBrk="1" hangingPunct="1">
              <a:lnSpc>
                <a:spcPct val="70000"/>
              </a:lnSpc>
              <a:buNone/>
            </a:pPr>
            <a:r>
              <a:rPr lang="sv-SE" sz="2000" i="1" dirty="0" err="1" smtClean="0">
                <a:solidFill>
                  <a:srgbClr val="00B050"/>
                </a:solidFill>
              </a:rPr>
              <a:t>Yes</a:t>
            </a:r>
            <a:r>
              <a:rPr lang="sv-SE" sz="2000" i="1" dirty="0" smtClean="0">
                <a:solidFill>
                  <a:srgbClr val="00B050"/>
                </a:solidFill>
              </a:rPr>
              <a:t> (CAP/AABB, Nordic program, </a:t>
            </a:r>
            <a:r>
              <a:rPr lang="sv-SE" sz="2000" i="1" dirty="0" err="1" smtClean="0">
                <a:solidFill>
                  <a:srgbClr val="00B050"/>
                </a:solidFill>
              </a:rPr>
              <a:t>SNP-program</a:t>
            </a:r>
            <a:r>
              <a:rPr lang="sv-SE" sz="2000" i="1" dirty="0" smtClean="0">
                <a:solidFill>
                  <a:srgbClr val="00B050"/>
                </a:solidFill>
              </a:rPr>
              <a:t>)</a:t>
            </a:r>
          </a:p>
          <a:p>
            <a:pPr lvl="2" eaLnBrk="1" hangingPunct="1">
              <a:lnSpc>
                <a:spcPct val="70000"/>
              </a:lnSpc>
              <a:buNone/>
            </a:pPr>
            <a:r>
              <a:rPr lang="sv-SE" sz="2000" i="1" dirty="0" err="1" smtClean="0">
                <a:solidFill>
                  <a:srgbClr val="00B050"/>
                </a:solidFill>
              </a:rPr>
              <a:t>Yes</a:t>
            </a:r>
            <a:r>
              <a:rPr lang="sv-SE" sz="2000" i="1" dirty="0" smtClean="0">
                <a:solidFill>
                  <a:srgbClr val="00B050"/>
                </a:solidFill>
              </a:rPr>
              <a:t> (AABB CAP) </a:t>
            </a:r>
          </a:p>
          <a:p>
            <a:pPr lvl="2" eaLnBrk="1" hangingPunct="1">
              <a:lnSpc>
                <a:spcPct val="70000"/>
              </a:lnSpc>
              <a:buNone/>
            </a:pPr>
            <a:r>
              <a:rPr lang="sv-SE" sz="2000" i="1" dirty="0" err="1" smtClean="0">
                <a:solidFill>
                  <a:srgbClr val="00B050"/>
                </a:solidFill>
              </a:rPr>
              <a:t>Yes</a:t>
            </a:r>
            <a:r>
              <a:rPr lang="sv-SE" sz="2000" i="1" dirty="0" smtClean="0">
                <a:solidFill>
                  <a:srgbClr val="00B050"/>
                </a:solidFill>
              </a:rPr>
              <a:t> (CTS) </a:t>
            </a:r>
          </a:p>
          <a:p>
            <a:pPr lvl="2" eaLnBrk="1" hangingPunct="1">
              <a:lnSpc>
                <a:spcPct val="70000"/>
              </a:lnSpc>
              <a:buNone/>
            </a:pPr>
            <a:r>
              <a:rPr lang="sv-SE" sz="2000" i="1" dirty="0" err="1" smtClean="0">
                <a:solidFill>
                  <a:srgbClr val="00B050"/>
                </a:solidFill>
              </a:rPr>
              <a:t>Yes</a:t>
            </a:r>
            <a:r>
              <a:rPr lang="sv-SE" sz="2000" i="1" dirty="0" smtClean="0">
                <a:solidFill>
                  <a:srgbClr val="00B050"/>
                </a:solidFill>
              </a:rPr>
              <a:t> (National </a:t>
            </a:r>
            <a:r>
              <a:rPr lang="sv-SE" sz="2000" i="1" dirty="0" err="1" smtClean="0">
                <a:solidFill>
                  <a:srgbClr val="00B050"/>
                </a:solidFill>
              </a:rPr>
              <a:t>programme</a:t>
            </a:r>
            <a:r>
              <a:rPr lang="sv-SE" sz="2000" i="1" dirty="0" smtClean="0">
                <a:solidFill>
                  <a:srgbClr val="00B050"/>
                </a:solidFill>
              </a:rPr>
              <a:t>) </a:t>
            </a:r>
          </a:p>
          <a:p>
            <a:pPr lvl="2" eaLnBrk="1" hangingPunct="1">
              <a:lnSpc>
                <a:spcPct val="70000"/>
              </a:lnSpc>
              <a:buNone/>
            </a:pPr>
            <a:r>
              <a:rPr lang="sv-SE" sz="2000" i="1" dirty="0" err="1" smtClean="0">
                <a:solidFill>
                  <a:srgbClr val="00B050"/>
                </a:solidFill>
              </a:rPr>
              <a:t>Yes</a:t>
            </a:r>
            <a:r>
              <a:rPr lang="sv-SE" sz="2000" i="1" dirty="0" smtClean="0">
                <a:solidFill>
                  <a:srgbClr val="00B050"/>
                </a:solidFill>
              </a:rPr>
              <a:t> (CH </a:t>
            </a:r>
            <a:r>
              <a:rPr lang="sv-SE" sz="2000" i="1" dirty="0" err="1" smtClean="0">
                <a:solidFill>
                  <a:srgbClr val="00B050"/>
                </a:solidFill>
              </a:rPr>
              <a:t>Ringversuch</a:t>
            </a:r>
            <a:r>
              <a:rPr lang="sv-SE" sz="2000" i="1" dirty="0" smtClean="0">
                <a:solidFill>
                  <a:srgbClr val="00B050"/>
                </a:solidFill>
              </a:rPr>
              <a:t>) </a:t>
            </a:r>
          </a:p>
          <a:p>
            <a:pPr lvl="2" eaLnBrk="1" hangingPunct="1">
              <a:lnSpc>
                <a:spcPct val="70000"/>
              </a:lnSpc>
              <a:buNone/>
            </a:pPr>
            <a:r>
              <a:rPr lang="sv-SE" sz="2000" i="1" dirty="0" err="1" smtClean="0">
                <a:solidFill>
                  <a:srgbClr val="00B050"/>
                </a:solidFill>
              </a:rPr>
              <a:t>Yes</a:t>
            </a:r>
            <a:r>
              <a:rPr lang="sv-SE" sz="2000" i="1" dirty="0" smtClean="0">
                <a:solidFill>
                  <a:srgbClr val="00B050"/>
                </a:solidFill>
              </a:rPr>
              <a:t> (GEDNAP) </a:t>
            </a:r>
          </a:p>
          <a:p>
            <a:pPr lvl="2" eaLnBrk="1" hangingPunct="1">
              <a:lnSpc>
                <a:spcPct val="70000"/>
              </a:lnSpc>
              <a:buNone/>
            </a:pPr>
            <a:r>
              <a:rPr lang="sv-SE" sz="2000" i="1" dirty="0" err="1" smtClean="0">
                <a:solidFill>
                  <a:srgbClr val="00B050"/>
                </a:solidFill>
              </a:rPr>
              <a:t>Yes</a:t>
            </a:r>
            <a:r>
              <a:rPr lang="sv-SE" sz="2000" i="1" dirty="0" smtClean="0">
                <a:solidFill>
                  <a:srgbClr val="00B050"/>
                </a:solidFill>
              </a:rPr>
              <a:t> (ČSSFG MPZ) </a:t>
            </a:r>
          </a:p>
          <a:p>
            <a:pPr lvl="2" eaLnBrk="1" hangingPunct="1">
              <a:lnSpc>
                <a:spcPct val="70000"/>
              </a:lnSpc>
              <a:buNone/>
            </a:pPr>
            <a:r>
              <a:rPr lang="sv-SE" sz="2000" i="1" dirty="0" err="1" smtClean="0">
                <a:solidFill>
                  <a:srgbClr val="00B050"/>
                </a:solidFill>
              </a:rPr>
              <a:t>Yes</a:t>
            </a:r>
            <a:r>
              <a:rPr lang="sv-SE" sz="2000" i="1" dirty="0" smtClean="0">
                <a:solidFill>
                  <a:srgbClr val="00B050"/>
                </a:solidFill>
              </a:rPr>
              <a:t> (</a:t>
            </a:r>
            <a:r>
              <a:rPr lang="sv-SE" sz="2000" i="1" dirty="0" err="1" smtClean="0">
                <a:solidFill>
                  <a:srgbClr val="00B050"/>
                </a:solidFill>
              </a:rPr>
              <a:t>Baur/DGAB</a:t>
            </a:r>
            <a:r>
              <a:rPr lang="sv-SE" sz="2000" i="1" dirty="0" smtClean="0">
                <a:solidFill>
                  <a:srgbClr val="00B050"/>
                </a:solidFill>
              </a:rPr>
              <a:t>)  </a:t>
            </a:r>
            <a:endParaRPr lang="nb-NO" sz="2000" i="1" dirty="0" smtClean="0">
              <a:solidFill>
                <a:srgbClr val="00B050"/>
              </a:solidFill>
            </a:endParaRPr>
          </a:p>
          <a:p>
            <a:pPr marL="457200" lvl="1" indent="0" eaLnBrk="1" hangingPunct="1">
              <a:lnSpc>
                <a:spcPct val="70000"/>
              </a:lnSpc>
              <a:buNone/>
            </a:pPr>
            <a:endParaRPr lang="nb-NO" sz="2000" dirty="0" smtClean="0"/>
          </a:p>
          <a:p>
            <a:pPr eaLnBrk="1" hangingPunct="1">
              <a:lnSpc>
                <a:spcPct val="70000"/>
              </a:lnSpc>
            </a:pPr>
            <a:endParaRPr lang="nb-NO" sz="2600" dirty="0" smtClean="0"/>
          </a:p>
          <a:p>
            <a:pPr eaLnBrk="1" hangingPunct="1">
              <a:lnSpc>
                <a:spcPct val="70000"/>
              </a:lnSpc>
            </a:pPr>
            <a:endParaRPr lang="nb-NO" sz="2600" dirty="0" smtClean="0"/>
          </a:p>
        </p:txBody>
      </p:sp>
    </p:spTree>
    <p:extLst>
      <p:ext uri="{BB962C8B-B14F-4D97-AF65-F5344CB8AC3E}">
        <p14:creationId xmlns="" xmlns:p14="http://schemas.microsoft.com/office/powerpoint/2010/main" val="39089633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fade">
                                      <p:cBhvr>
                                        <p:cTn id="7" dur="500"/>
                                        <p:tgtEl>
                                          <p:spTgt spid="8">
                                            <p:txEl>
                                              <p:pRg st="0" end="0"/>
                                            </p:txEl>
                                          </p:spTgt>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8">
                                            <p:txEl>
                                              <p:pRg st="2" end="2"/>
                                            </p:txEl>
                                          </p:spTgt>
                                        </p:tgtEl>
                                        <p:attrNameLst>
                                          <p:attrName>style.visibility</p:attrName>
                                        </p:attrNameLst>
                                      </p:cBhvr>
                                      <p:to>
                                        <p:strVal val="visible"/>
                                      </p:to>
                                    </p:set>
                                    <p:animEffect transition="in" filter="fade">
                                      <p:cBhvr>
                                        <p:cTn id="11" dur="500"/>
                                        <p:tgtEl>
                                          <p:spTgt spid="8">
                                            <p:txEl>
                                              <p:pRg st="2" end="2"/>
                                            </p:txEl>
                                          </p:spTgt>
                                        </p:tgtEl>
                                      </p:cBhvr>
                                    </p:animEffect>
                                  </p:childTnLst>
                                </p:cTn>
                              </p:par>
                            </p:childTnLst>
                          </p:cTn>
                        </p:par>
                        <p:par>
                          <p:cTn id="12" fill="hold">
                            <p:stCondLst>
                              <p:cond delay="1000"/>
                            </p:stCondLst>
                            <p:childTnLst>
                              <p:par>
                                <p:cTn id="13" presetID="10" presetClass="entr" presetSubtype="0" fill="hold" nodeType="afterEffect">
                                  <p:stCondLst>
                                    <p:cond delay="0"/>
                                  </p:stCondLst>
                                  <p:childTnLst>
                                    <p:set>
                                      <p:cBhvr>
                                        <p:cTn id="14" dur="1" fill="hold">
                                          <p:stCondLst>
                                            <p:cond delay="0"/>
                                          </p:stCondLst>
                                        </p:cTn>
                                        <p:tgtEl>
                                          <p:spTgt spid="8">
                                            <p:txEl>
                                              <p:pRg st="3" end="3"/>
                                            </p:txEl>
                                          </p:spTgt>
                                        </p:tgtEl>
                                        <p:attrNameLst>
                                          <p:attrName>style.visibility</p:attrName>
                                        </p:attrNameLst>
                                      </p:cBhvr>
                                      <p:to>
                                        <p:strVal val="visible"/>
                                      </p:to>
                                    </p:set>
                                    <p:animEffect transition="in" filter="fade">
                                      <p:cBhvr>
                                        <p:cTn id="15" dur="500"/>
                                        <p:tgtEl>
                                          <p:spTgt spid="8">
                                            <p:txEl>
                                              <p:pRg st="3" end="3"/>
                                            </p:txEl>
                                          </p:spTgt>
                                        </p:tgtEl>
                                      </p:cBhvr>
                                    </p:animEffect>
                                  </p:childTnLst>
                                </p:cTn>
                              </p:par>
                            </p:childTnLst>
                          </p:cTn>
                        </p:par>
                        <p:par>
                          <p:cTn id="16" fill="hold">
                            <p:stCondLst>
                              <p:cond delay="1500"/>
                            </p:stCondLst>
                            <p:childTnLst>
                              <p:par>
                                <p:cTn id="17" presetID="10" presetClass="entr" presetSubtype="0" fill="hold" nodeType="afterEffect">
                                  <p:stCondLst>
                                    <p:cond delay="0"/>
                                  </p:stCondLst>
                                  <p:childTnLst>
                                    <p:set>
                                      <p:cBhvr>
                                        <p:cTn id="18" dur="1" fill="hold">
                                          <p:stCondLst>
                                            <p:cond delay="0"/>
                                          </p:stCondLst>
                                        </p:cTn>
                                        <p:tgtEl>
                                          <p:spTgt spid="8">
                                            <p:txEl>
                                              <p:pRg st="5" end="5"/>
                                            </p:txEl>
                                          </p:spTgt>
                                        </p:tgtEl>
                                        <p:attrNameLst>
                                          <p:attrName>style.visibility</p:attrName>
                                        </p:attrNameLst>
                                      </p:cBhvr>
                                      <p:to>
                                        <p:strVal val="visible"/>
                                      </p:to>
                                    </p:set>
                                    <p:animEffect transition="in" filter="fade">
                                      <p:cBhvr>
                                        <p:cTn id="19" dur="500"/>
                                        <p:tgtEl>
                                          <p:spTgt spid="8">
                                            <p:txEl>
                                              <p:pRg st="5" end="5"/>
                                            </p:txEl>
                                          </p:spTgt>
                                        </p:tgtEl>
                                      </p:cBhvr>
                                    </p:animEffect>
                                  </p:childTnLst>
                                </p:cTn>
                              </p:par>
                            </p:childTnLst>
                          </p:cTn>
                        </p:par>
                        <p:par>
                          <p:cTn id="20" fill="hold">
                            <p:stCondLst>
                              <p:cond delay="2000"/>
                            </p:stCondLst>
                            <p:childTnLst>
                              <p:par>
                                <p:cTn id="21" presetID="10" presetClass="entr" presetSubtype="0" fill="hold" nodeType="afterEffect">
                                  <p:stCondLst>
                                    <p:cond delay="0"/>
                                  </p:stCondLst>
                                  <p:childTnLst>
                                    <p:set>
                                      <p:cBhvr>
                                        <p:cTn id="22" dur="1" fill="hold">
                                          <p:stCondLst>
                                            <p:cond delay="0"/>
                                          </p:stCondLst>
                                        </p:cTn>
                                        <p:tgtEl>
                                          <p:spTgt spid="8">
                                            <p:txEl>
                                              <p:pRg st="6" end="6"/>
                                            </p:txEl>
                                          </p:spTgt>
                                        </p:tgtEl>
                                        <p:attrNameLst>
                                          <p:attrName>style.visibility</p:attrName>
                                        </p:attrNameLst>
                                      </p:cBhvr>
                                      <p:to>
                                        <p:strVal val="visible"/>
                                      </p:to>
                                    </p:set>
                                    <p:animEffect transition="in" filter="fade">
                                      <p:cBhvr>
                                        <p:cTn id="23" dur="500"/>
                                        <p:tgtEl>
                                          <p:spTgt spid="8">
                                            <p:txEl>
                                              <p:pRg st="6" end="6"/>
                                            </p:txEl>
                                          </p:spTgt>
                                        </p:tgtEl>
                                      </p:cBhvr>
                                    </p:animEffect>
                                  </p:childTnLst>
                                </p:cTn>
                              </p:par>
                            </p:childTnLst>
                          </p:cTn>
                        </p:par>
                        <p:par>
                          <p:cTn id="24" fill="hold">
                            <p:stCondLst>
                              <p:cond delay="2500"/>
                            </p:stCondLst>
                            <p:childTnLst>
                              <p:par>
                                <p:cTn id="25" presetID="10" presetClass="entr" presetSubtype="0" fill="hold" nodeType="afterEffect">
                                  <p:stCondLst>
                                    <p:cond delay="0"/>
                                  </p:stCondLst>
                                  <p:childTnLst>
                                    <p:set>
                                      <p:cBhvr>
                                        <p:cTn id="26" dur="1" fill="hold">
                                          <p:stCondLst>
                                            <p:cond delay="0"/>
                                          </p:stCondLst>
                                        </p:cTn>
                                        <p:tgtEl>
                                          <p:spTgt spid="8">
                                            <p:txEl>
                                              <p:pRg st="7" end="7"/>
                                            </p:txEl>
                                          </p:spTgt>
                                        </p:tgtEl>
                                        <p:attrNameLst>
                                          <p:attrName>style.visibility</p:attrName>
                                        </p:attrNameLst>
                                      </p:cBhvr>
                                      <p:to>
                                        <p:strVal val="visible"/>
                                      </p:to>
                                    </p:set>
                                    <p:animEffect transition="in" filter="fade">
                                      <p:cBhvr>
                                        <p:cTn id="27" dur="500"/>
                                        <p:tgtEl>
                                          <p:spTgt spid="8">
                                            <p:txEl>
                                              <p:pRg st="7" end="7"/>
                                            </p:txEl>
                                          </p:spTgt>
                                        </p:tgtEl>
                                      </p:cBhvr>
                                    </p:animEffect>
                                  </p:childTnLst>
                                </p:cTn>
                              </p:par>
                            </p:childTnLst>
                          </p:cTn>
                        </p:par>
                        <p:par>
                          <p:cTn id="28" fill="hold">
                            <p:stCondLst>
                              <p:cond delay="3000"/>
                            </p:stCondLst>
                            <p:childTnLst>
                              <p:par>
                                <p:cTn id="29" presetID="10" presetClass="entr" presetSubtype="0" fill="hold" nodeType="afterEffect">
                                  <p:stCondLst>
                                    <p:cond delay="0"/>
                                  </p:stCondLst>
                                  <p:childTnLst>
                                    <p:set>
                                      <p:cBhvr>
                                        <p:cTn id="30" dur="1" fill="hold">
                                          <p:stCondLst>
                                            <p:cond delay="0"/>
                                          </p:stCondLst>
                                        </p:cTn>
                                        <p:tgtEl>
                                          <p:spTgt spid="8">
                                            <p:txEl>
                                              <p:pRg st="8" end="8"/>
                                            </p:txEl>
                                          </p:spTgt>
                                        </p:tgtEl>
                                        <p:attrNameLst>
                                          <p:attrName>style.visibility</p:attrName>
                                        </p:attrNameLst>
                                      </p:cBhvr>
                                      <p:to>
                                        <p:strVal val="visible"/>
                                      </p:to>
                                    </p:set>
                                    <p:animEffect transition="in" filter="fade">
                                      <p:cBhvr>
                                        <p:cTn id="31" dur="500"/>
                                        <p:tgtEl>
                                          <p:spTgt spid="8">
                                            <p:txEl>
                                              <p:pRg st="8" end="8"/>
                                            </p:txEl>
                                          </p:spTgt>
                                        </p:tgtEl>
                                      </p:cBhvr>
                                    </p:animEffect>
                                  </p:childTnLst>
                                </p:cTn>
                              </p:par>
                            </p:childTnLst>
                          </p:cTn>
                        </p:par>
                        <p:par>
                          <p:cTn id="32" fill="hold">
                            <p:stCondLst>
                              <p:cond delay="3500"/>
                            </p:stCondLst>
                            <p:childTnLst>
                              <p:par>
                                <p:cTn id="33" presetID="10" presetClass="entr" presetSubtype="0" fill="hold" nodeType="afterEffect">
                                  <p:stCondLst>
                                    <p:cond delay="0"/>
                                  </p:stCondLst>
                                  <p:childTnLst>
                                    <p:set>
                                      <p:cBhvr>
                                        <p:cTn id="34" dur="1" fill="hold">
                                          <p:stCondLst>
                                            <p:cond delay="0"/>
                                          </p:stCondLst>
                                        </p:cTn>
                                        <p:tgtEl>
                                          <p:spTgt spid="8">
                                            <p:txEl>
                                              <p:pRg st="9" end="9"/>
                                            </p:txEl>
                                          </p:spTgt>
                                        </p:tgtEl>
                                        <p:attrNameLst>
                                          <p:attrName>style.visibility</p:attrName>
                                        </p:attrNameLst>
                                      </p:cBhvr>
                                      <p:to>
                                        <p:strVal val="visible"/>
                                      </p:to>
                                    </p:set>
                                    <p:animEffect transition="in" filter="fade">
                                      <p:cBhvr>
                                        <p:cTn id="35" dur="500"/>
                                        <p:tgtEl>
                                          <p:spTgt spid="8">
                                            <p:txEl>
                                              <p:pRg st="9" end="9"/>
                                            </p:txEl>
                                          </p:spTgt>
                                        </p:tgtEl>
                                      </p:cBhvr>
                                    </p:animEffect>
                                  </p:childTnLst>
                                </p:cTn>
                              </p:par>
                            </p:childTnLst>
                          </p:cTn>
                        </p:par>
                        <p:par>
                          <p:cTn id="36" fill="hold">
                            <p:stCondLst>
                              <p:cond delay="4000"/>
                            </p:stCondLst>
                            <p:childTnLst>
                              <p:par>
                                <p:cTn id="37" presetID="10" presetClass="entr" presetSubtype="0" fill="hold" nodeType="afterEffect">
                                  <p:stCondLst>
                                    <p:cond delay="0"/>
                                  </p:stCondLst>
                                  <p:childTnLst>
                                    <p:set>
                                      <p:cBhvr>
                                        <p:cTn id="38" dur="1" fill="hold">
                                          <p:stCondLst>
                                            <p:cond delay="0"/>
                                          </p:stCondLst>
                                        </p:cTn>
                                        <p:tgtEl>
                                          <p:spTgt spid="8">
                                            <p:txEl>
                                              <p:pRg st="10" end="10"/>
                                            </p:txEl>
                                          </p:spTgt>
                                        </p:tgtEl>
                                        <p:attrNameLst>
                                          <p:attrName>style.visibility</p:attrName>
                                        </p:attrNameLst>
                                      </p:cBhvr>
                                      <p:to>
                                        <p:strVal val="visible"/>
                                      </p:to>
                                    </p:set>
                                    <p:animEffect transition="in" filter="fade">
                                      <p:cBhvr>
                                        <p:cTn id="39" dur="500"/>
                                        <p:tgtEl>
                                          <p:spTgt spid="8">
                                            <p:txEl>
                                              <p:pRg st="10" end="10"/>
                                            </p:txEl>
                                          </p:spTgt>
                                        </p:tgtEl>
                                      </p:cBhvr>
                                    </p:animEffect>
                                  </p:childTnLst>
                                </p:cTn>
                              </p:par>
                            </p:childTnLst>
                          </p:cTn>
                        </p:par>
                        <p:par>
                          <p:cTn id="40" fill="hold">
                            <p:stCondLst>
                              <p:cond delay="4500"/>
                            </p:stCondLst>
                            <p:childTnLst>
                              <p:par>
                                <p:cTn id="41" presetID="10" presetClass="entr" presetSubtype="0" fill="hold" nodeType="afterEffect">
                                  <p:stCondLst>
                                    <p:cond delay="0"/>
                                  </p:stCondLst>
                                  <p:childTnLst>
                                    <p:set>
                                      <p:cBhvr>
                                        <p:cTn id="42" dur="1" fill="hold">
                                          <p:stCondLst>
                                            <p:cond delay="0"/>
                                          </p:stCondLst>
                                        </p:cTn>
                                        <p:tgtEl>
                                          <p:spTgt spid="8">
                                            <p:txEl>
                                              <p:pRg st="11" end="11"/>
                                            </p:txEl>
                                          </p:spTgt>
                                        </p:tgtEl>
                                        <p:attrNameLst>
                                          <p:attrName>style.visibility</p:attrName>
                                        </p:attrNameLst>
                                      </p:cBhvr>
                                      <p:to>
                                        <p:strVal val="visible"/>
                                      </p:to>
                                    </p:set>
                                    <p:animEffect transition="in" filter="fade">
                                      <p:cBhvr>
                                        <p:cTn id="43" dur="500"/>
                                        <p:tgtEl>
                                          <p:spTgt spid="8">
                                            <p:txEl>
                                              <p:pRg st="11" end="11"/>
                                            </p:txEl>
                                          </p:spTgt>
                                        </p:tgtEl>
                                      </p:cBhvr>
                                    </p:animEffect>
                                  </p:childTnLst>
                                </p:cTn>
                              </p:par>
                            </p:childTnLst>
                          </p:cTn>
                        </p:par>
                        <p:par>
                          <p:cTn id="44" fill="hold">
                            <p:stCondLst>
                              <p:cond delay="5000"/>
                            </p:stCondLst>
                            <p:childTnLst>
                              <p:par>
                                <p:cTn id="45" presetID="10" presetClass="entr" presetSubtype="0" fill="hold" nodeType="afterEffect">
                                  <p:stCondLst>
                                    <p:cond delay="0"/>
                                  </p:stCondLst>
                                  <p:childTnLst>
                                    <p:set>
                                      <p:cBhvr>
                                        <p:cTn id="46" dur="1" fill="hold">
                                          <p:stCondLst>
                                            <p:cond delay="0"/>
                                          </p:stCondLst>
                                        </p:cTn>
                                        <p:tgtEl>
                                          <p:spTgt spid="8">
                                            <p:txEl>
                                              <p:pRg st="12" end="12"/>
                                            </p:txEl>
                                          </p:spTgt>
                                        </p:tgtEl>
                                        <p:attrNameLst>
                                          <p:attrName>style.visibility</p:attrName>
                                        </p:attrNameLst>
                                      </p:cBhvr>
                                      <p:to>
                                        <p:strVal val="visible"/>
                                      </p:to>
                                    </p:set>
                                    <p:animEffect transition="in" filter="fade">
                                      <p:cBhvr>
                                        <p:cTn id="47" dur="500"/>
                                        <p:tgtEl>
                                          <p:spTgt spid="8">
                                            <p:txEl>
                                              <p:pRg st="12" end="12"/>
                                            </p:txEl>
                                          </p:spTgt>
                                        </p:tgtEl>
                                      </p:cBhvr>
                                    </p:animEffect>
                                  </p:childTnLst>
                                </p:cTn>
                              </p:par>
                            </p:childTnLst>
                          </p:cTn>
                        </p:par>
                        <p:par>
                          <p:cTn id="48" fill="hold">
                            <p:stCondLst>
                              <p:cond delay="5500"/>
                            </p:stCondLst>
                            <p:childTnLst>
                              <p:par>
                                <p:cTn id="49" presetID="10" presetClass="entr" presetSubtype="0" fill="hold" nodeType="afterEffect">
                                  <p:stCondLst>
                                    <p:cond delay="0"/>
                                  </p:stCondLst>
                                  <p:childTnLst>
                                    <p:set>
                                      <p:cBhvr>
                                        <p:cTn id="50" dur="1" fill="hold">
                                          <p:stCondLst>
                                            <p:cond delay="0"/>
                                          </p:stCondLst>
                                        </p:cTn>
                                        <p:tgtEl>
                                          <p:spTgt spid="8">
                                            <p:txEl>
                                              <p:pRg st="13" end="13"/>
                                            </p:txEl>
                                          </p:spTgt>
                                        </p:tgtEl>
                                        <p:attrNameLst>
                                          <p:attrName>style.visibility</p:attrName>
                                        </p:attrNameLst>
                                      </p:cBhvr>
                                      <p:to>
                                        <p:strVal val="visible"/>
                                      </p:to>
                                    </p:set>
                                    <p:animEffect transition="in" filter="fade">
                                      <p:cBhvr>
                                        <p:cTn id="51" dur="500"/>
                                        <p:tgtEl>
                                          <p:spTgt spid="8">
                                            <p:txEl>
                                              <p:pRg st="13" end="1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Tittel 1"/>
          <p:cNvSpPr>
            <a:spLocks noGrp="1"/>
          </p:cNvSpPr>
          <p:nvPr>
            <p:ph type="title"/>
          </p:nvPr>
        </p:nvSpPr>
        <p:spPr/>
        <p:txBody>
          <a:bodyPr/>
          <a:lstStyle/>
          <a:p>
            <a:pPr algn="l" eaLnBrk="1" hangingPunct="1">
              <a:defRPr/>
            </a:pPr>
            <a:r>
              <a:rPr lang="nb-NO" sz="4000" dirty="0" smtClean="0">
                <a:solidFill>
                  <a:schemeClr val="accent5">
                    <a:lumMod val="75000"/>
                  </a:schemeClr>
                </a:solidFill>
              </a:rPr>
              <a:t>General – Subcontractor </a:t>
            </a:r>
          </a:p>
        </p:txBody>
      </p:sp>
      <p:sp>
        <p:nvSpPr>
          <p:cNvPr id="36866" name="Plassholder for innhold 2"/>
          <p:cNvSpPr>
            <a:spLocks noGrp="1"/>
          </p:cNvSpPr>
          <p:nvPr>
            <p:ph idx="1"/>
          </p:nvPr>
        </p:nvSpPr>
        <p:spPr>
          <a:xfrm>
            <a:off x="450850" y="1822450"/>
            <a:ext cx="8229600" cy="4525963"/>
          </a:xfrm>
        </p:spPr>
        <p:txBody>
          <a:bodyPr/>
          <a:lstStyle/>
          <a:p>
            <a:pPr marL="0" indent="0" eaLnBrk="1" hangingPunct="1">
              <a:lnSpc>
                <a:spcPct val="90000"/>
              </a:lnSpc>
              <a:buNone/>
            </a:pPr>
            <a:endParaRPr lang="nb-NO" sz="2400" dirty="0"/>
          </a:p>
          <a:p>
            <a:pPr marL="0" indent="0" eaLnBrk="1" hangingPunct="1">
              <a:buNone/>
            </a:pPr>
            <a:endParaRPr lang="nb-NO" dirty="0" smtClean="0"/>
          </a:p>
        </p:txBody>
      </p:sp>
      <p:graphicFrame>
        <p:nvGraphicFramePr>
          <p:cNvPr id="3" name="Objekt 2"/>
          <p:cNvGraphicFramePr>
            <a:graphicFrameLocks noChangeAspect="1"/>
          </p:cNvGraphicFramePr>
          <p:nvPr>
            <p:extLst>
              <p:ext uri="{D42A27DB-BD31-4B8C-83A1-F6EECF244321}">
                <p14:modId xmlns="" xmlns:p14="http://schemas.microsoft.com/office/powerpoint/2010/main" val="3451436975"/>
              </p:ext>
            </p:extLst>
          </p:nvPr>
        </p:nvGraphicFramePr>
        <p:xfrm>
          <a:off x="7386004" y="274638"/>
          <a:ext cx="1565076" cy="1105853"/>
        </p:xfrm>
        <a:graphic>
          <a:graphicData uri="http://schemas.openxmlformats.org/presentationml/2006/ole">
            <p:oleObj spid="_x0000_s100354" name="Acrobat Document" r:id="rId4" imgW="10688040" imgH="7556400" progId="AcroExch.Document.11">
              <p:embed/>
            </p:oleObj>
          </a:graphicData>
        </a:graphic>
      </p:graphicFrame>
      <p:sp>
        <p:nvSpPr>
          <p:cNvPr id="7" name="Plassholder for innhold 2"/>
          <p:cNvSpPr txBox="1">
            <a:spLocks/>
          </p:cNvSpPr>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defTabSz="457200" rtl="0" eaLnBrk="0" fontAlgn="base" hangingPunct="0">
              <a:spcBef>
                <a:spcPct val="20000"/>
              </a:spcBef>
              <a:spcAft>
                <a:spcPct val="0"/>
              </a:spcAft>
              <a:buFont typeface="Arial" charset="0"/>
              <a:buChar char="•"/>
              <a:defRPr sz="3200" kern="1200">
                <a:solidFill>
                  <a:srgbClr val="003871"/>
                </a:solidFill>
                <a:latin typeface="+mn-lt"/>
                <a:ea typeface="+mn-ea"/>
                <a:cs typeface="+mn-cs"/>
              </a:defRPr>
            </a:lvl1pPr>
            <a:lvl2pPr marL="742950" indent="-285750" algn="l" defTabSz="457200" rtl="0" eaLnBrk="0" fontAlgn="base" hangingPunct="0">
              <a:spcBef>
                <a:spcPct val="20000"/>
              </a:spcBef>
              <a:spcAft>
                <a:spcPct val="0"/>
              </a:spcAft>
              <a:buFont typeface="Arial" charset="0"/>
              <a:buChar char="–"/>
              <a:defRPr sz="2800" kern="1200">
                <a:solidFill>
                  <a:srgbClr val="003871"/>
                </a:solidFill>
                <a:latin typeface="+mn-lt"/>
                <a:ea typeface="+mn-ea"/>
                <a:cs typeface="+mn-cs"/>
              </a:defRPr>
            </a:lvl2pPr>
            <a:lvl3pPr marL="1143000" indent="-228600" algn="l" defTabSz="457200" rtl="0" eaLnBrk="0" fontAlgn="base" hangingPunct="0">
              <a:spcBef>
                <a:spcPct val="20000"/>
              </a:spcBef>
              <a:spcAft>
                <a:spcPct val="0"/>
              </a:spcAft>
              <a:buFont typeface="Arial" charset="0"/>
              <a:buChar char="•"/>
              <a:defRPr sz="2400" kern="1200">
                <a:solidFill>
                  <a:srgbClr val="003871"/>
                </a:solidFill>
                <a:latin typeface="+mn-lt"/>
                <a:ea typeface="+mn-ea"/>
                <a:cs typeface="+mn-cs"/>
              </a:defRPr>
            </a:lvl3pPr>
            <a:lvl4pPr marL="1600200" indent="-228600" algn="l" defTabSz="457200" rtl="0" eaLnBrk="0" fontAlgn="base" hangingPunct="0">
              <a:spcBef>
                <a:spcPct val="20000"/>
              </a:spcBef>
              <a:spcAft>
                <a:spcPct val="0"/>
              </a:spcAft>
              <a:buFont typeface="Arial" charset="0"/>
              <a:buChar char="–"/>
              <a:defRPr sz="2000" kern="1200">
                <a:solidFill>
                  <a:srgbClr val="003871"/>
                </a:solidFill>
                <a:latin typeface="+mn-lt"/>
                <a:ea typeface="+mn-ea"/>
                <a:cs typeface="+mn-cs"/>
              </a:defRPr>
            </a:lvl4pPr>
            <a:lvl5pPr marL="2057400" indent="-228600" algn="l" defTabSz="457200" rtl="0" eaLnBrk="0" fontAlgn="base" hangingPunct="0">
              <a:spcBef>
                <a:spcPct val="20000"/>
              </a:spcBef>
              <a:spcAft>
                <a:spcPct val="0"/>
              </a:spcAft>
              <a:buFont typeface="Arial" charset="0"/>
              <a:buChar char="»"/>
              <a:defRPr sz="2000" kern="1200">
                <a:solidFill>
                  <a:srgbClr val="00387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eaLnBrk="1" hangingPunct="1">
              <a:lnSpc>
                <a:spcPct val="70000"/>
              </a:lnSpc>
              <a:buFontTx/>
              <a:buNone/>
            </a:pPr>
            <a:endParaRPr lang="nb-NO" sz="2800" dirty="0" smtClean="0"/>
          </a:p>
          <a:p>
            <a:pPr eaLnBrk="1" hangingPunct="1">
              <a:lnSpc>
                <a:spcPct val="70000"/>
              </a:lnSpc>
            </a:pPr>
            <a:endParaRPr lang="nb-NO" sz="2600" dirty="0" smtClean="0"/>
          </a:p>
          <a:p>
            <a:pPr eaLnBrk="1" hangingPunct="1">
              <a:lnSpc>
                <a:spcPct val="70000"/>
              </a:lnSpc>
            </a:pPr>
            <a:endParaRPr lang="nb-NO" sz="2600" dirty="0" smtClean="0"/>
          </a:p>
        </p:txBody>
      </p:sp>
      <p:sp>
        <p:nvSpPr>
          <p:cNvPr id="4" name="AutoShape 7" descr="Bildresultat för codis"/>
          <p:cNvSpPr>
            <a:spLocks noChangeAspect="1" noChangeArrowheads="1"/>
          </p:cNvSpPr>
          <p:nvPr/>
        </p:nvSpPr>
        <p:spPr bwMode="auto">
          <a:xfrm>
            <a:off x="155575" y="-144463"/>
            <a:ext cx="304800" cy="304801"/>
          </a:xfrm>
          <a:prstGeom prst="rect">
            <a:avLst/>
          </a:prstGeom>
          <a:noFill/>
          <a:extLst>
            <a:ext uri="{909E8E84-426E-40DD-AFC4-6F175D3DCCD1}">
              <a14:hiddenFill xmlns=""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nb-NO"/>
          </a:p>
        </p:txBody>
      </p:sp>
      <p:sp>
        <p:nvSpPr>
          <p:cNvPr id="9" name="Plassholder for innhold 2"/>
          <p:cNvSpPr txBox="1">
            <a:spLocks/>
          </p:cNvSpPr>
          <p:nvPr/>
        </p:nvSpPr>
        <p:spPr bwMode="auto">
          <a:xfrm>
            <a:off x="609600" y="17526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defTabSz="457200" rtl="0" eaLnBrk="0" fontAlgn="base" hangingPunct="0">
              <a:spcBef>
                <a:spcPct val="20000"/>
              </a:spcBef>
              <a:spcAft>
                <a:spcPct val="0"/>
              </a:spcAft>
              <a:buFont typeface="Arial" charset="0"/>
              <a:buChar char="•"/>
              <a:defRPr sz="3200" kern="1200">
                <a:solidFill>
                  <a:srgbClr val="003871"/>
                </a:solidFill>
                <a:latin typeface="+mn-lt"/>
                <a:ea typeface="+mn-ea"/>
                <a:cs typeface="+mn-cs"/>
              </a:defRPr>
            </a:lvl1pPr>
            <a:lvl2pPr marL="742950" indent="-285750" algn="l" defTabSz="457200" rtl="0" eaLnBrk="0" fontAlgn="base" hangingPunct="0">
              <a:spcBef>
                <a:spcPct val="20000"/>
              </a:spcBef>
              <a:spcAft>
                <a:spcPct val="0"/>
              </a:spcAft>
              <a:buFont typeface="Arial" charset="0"/>
              <a:buChar char="–"/>
              <a:defRPr sz="2800" kern="1200">
                <a:solidFill>
                  <a:srgbClr val="003871"/>
                </a:solidFill>
                <a:latin typeface="+mn-lt"/>
                <a:ea typeface="+mn-ea"/>
                <a:cs typeface="+mn-cs"/>
              </a:defRPr>
            </a:lvl2pPr>
            <a:lvl3pPr marL="1143000" indent="-228600" algn="l" defTabSz="457200" rtl="0" eaLnBrk="0" fontAlgn="base" hangingPunct="0">
              <a:spcBef>
                <a:spcPct val="20000"/>
              </a:spcBef>
              <a:spcAft>
                <a:spcPct val="0"/>
              </a:spcAft>
              <a:buFont typeface="Arial" charset="0"/>
              <a:buChar char="•"/>
              <a:defRPr sz="2400" kern="1200">
                <a:solidFill>
                  <a:srgbClr val="003871"/>
                </a:solidFill>
                <a:latin typeface="+mn-lt"/>
                <a:ea typeface="+mn-ea"/>
                <a:cs typeface="+mn-cs"/>
              </a:defRPr>
            </a:lvl3pPr>
            <a:lvl4pPr marL="1600200" indent="-228600" algn="l" defTabSz="457200" rtl="0" eaLnBrk="0" fontAlgn="base" hangingPunct="0">
              <a:spcBef>
                <a:spcPct val="20000"/>
              </a:spcBef>
              <a:spcAft>
                <a:spcPct val="0"/>
              </a:spcAft>
              <a:buFont typeface="Arial" charset="0"/>
              <a:buChar char="–"/>
              <a:defRPr sz="2000" kern="1200">
                <a:solidFill>
                  <a:srgbClr val="003871"/>
                </a:solidFill>
                <a:latin typeface="+mn-lt"/>
                <a:ea typeface="+mn-ea"/>
                <a:cs typeface="+mn-cs"/>
              </a:defRPr>
            </a:lvl4pPr>
            <a:lvl5pPr marL="2057400" indent="-228600" algn="l" defTabSz="457200" rtl="0" eaLnBrk="0" fontAlgn="base" hangingPunct="0">
              <a:spcBef>
                <a:spcPct val="20000"/>
              </a:spcBef>
              <a:spcAft>
                <a:spcPct val="0"/>
              </a:spcAft>
              <a:buFont typeface="Arial" charset="0"/>
              <a:buChar char="»"/>
              <a:defRPr sz="2000" kern="1200">
                <a:solidFill>
                  <a:srgbClr val="00387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lvl="2" eaLnBrk="1" hangingPunct="1">
              <a:lnSpc>
                <a:spcPct val="70000"/>
              </a:lnSpc>
              <a:buNone/>
            </a:pPr>
            <a:endParaRPr lang="nb-NO" dirty="0" smtClean="0"/>
          </a:p>
          <a:p>
            <a:pPr marL="457200" lvl="1" indent="0" eaLnBrk="1" hangingPunct="1">
              <a:lnSpc>
                <a:spcPct val="70000"/>
              </a:lnSpc>
              <a:buNone/>
            </a:pPr>
            <a:endParaRPr lang="nb-NO" sz="2000" dirty="0" smtClean="0"/>
          </a:p>
          <a:p>
            <a:pPr eaLnBrk="1" hangingPunct="1">
              <a:lnSpc>
                <a:spcPct val="70000"/>
              </a:lnSpc>
            </a:pPr>
            <a:endParaRPr lang="nb-NO" sz="2600" dirty="0" smtClean="0"/>
          </a:p>
          <a:p>
            <a:pPr eaLnBrk="1" hangingPunct="1">
              <a:lnSpc>
                <a:spcPct val="70000"/>
              </a:lnSpc>
            </a:pPr>
            <a:endParaRPr lang="nb-NO" sz="2600" dirty="0" smtClean="0"/>
          </a:p>
        </p:txBody>
      </p:sp>
      <p:sp>
        <p:nvSpPr>
          <p:cNvPr id="8" name="Plassholder for innhold 2"/>
          <p:cNvSpPr txBox="1">
            <a:spLocks/>
          </p:cNvSpPr>
          <p:nvPr/>
        </p:nvSpPr>
        <p:spPr bwMode="auto">
          <a:xfrm>
            <a:off x="609600" y="17526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defTabSz="457200" rtl="0" eaLnBrk="0" fontAlgn="base" hangingPunct="0">
              <a:spcBef>
                <a:spcPct val="20000"/>
              </a:spcBef>
              <a:spcAft>
                <a:spcPct val="0"/>
              </a:spcAft>
              <a:buFont typeface="Arial" charset="0"/>
              <a:buChar char="•"/>
              <a:defRPr sz="3200" kern="1200">
                <a:solidFill>
                  <a:srgbClr val="003871"/>
                </a:solidFill>
                <a:latin typeface="+mn-lt"/>
                <a:ea typeface="+mn-ea"/>
                <a:cs typeface="+mn-cs"/>
              </a:defRPr>
            </a:lvl1pPr>
            <a:lvl2pPr marL="742950" indent="-285750" algn="l" defTabSz="457200" rtl="0" eaLnBrk="0" fontAlgn="base" hangingPunct="0">
              <a:spcBef>
                <a:spcPct val="20000"/>
              </a:spcBef>
              <a:spcAft>
                <a:spcPct val="0"/>
              </a:spcAft>
              <a:buFont typeface="Arial" charset="0"/>
              <a:buChar char="–"/>
              <a:defRPr sz="2800" kern="1200">
                <a:solidFill>
                  <a:srgbClr val="003871"/>
                </a:solidFill>
                <a:latin typeface="+mn-lt"/>
                <a:ea typeface="+mn-ea"/>
                <a:cs typeface="+mn-cs"/>
              </a:defRPr>
            </a:lvl2pPr>
            <a:lvl3pPr marL="1143000" indent="-228600" algn="l" defTabSz="457200" rtl="0" eaLnBrk="0" fontAlgn="base" hangingPunct="0">
              <a:spcBef>
                <a:spcPct val="20000"/>
              </a:spcBef>
              <a:spcAft>
                <a:spcPct val="0"/>
              </a:spcAft>
              <a:buFont typeface="Arial" charset="0"/>
              <a:buChar char="•"/>
              <a:defRPr sz="2400" kern="1200">
                <a:solidFill>
                  <a:srgbClr val="003871"/>
                </a:solidFill>
                <a:latin typeface="+mn-lt"/>
                <a:ea typeface="+mn-ea"/>
                <a:cs typeface="+mn-cs"/>
              </a:defRPr>
            </a:lvl3pPr>
            <a:lvl4pPr marL="1600200" indent="-228600" algn="l" defTabSz="457200" rtl="0" eaLnBrk="0" fontAlgn="base" hangingPunct="0">
              <a:spcBef>
                <a:spcPct val="20000"/>
              </a:spcBef>
              <a:spcAft>
                <a:spcPct val="0"/>
              </a:spcAft>
              <a:buFont typeface="Arial" charset="0"/>
              <a:buChar char="–"/>
              <a:defRPr sz="2000" kern="1200">
                <a:solidFill>
                  <a:srgbClr val="003871"/>
                </a:solidFill>
                <a:latin typeface="+mn-lt"/>
                <a:ea typeface="+mn-ea"/>
                <a:cs typeface="+mn-cs"/>
              </a:defRPr>
            </a:lvl4pPr>
            <a:lvl5pPr marL="2057400" indent="-228600" algn="l" defTabSz="457200" rtl="0" eaLnBrk="0" fontAlgn="base" hangingPunct="0">
              <a:spcBef>
                <a:spcPct val="20000"/>
              </a:spcBef>
              <a:spcAft>
                <a:spcPct val="0"/>
              </a:spcAft>
              <a:buFont typeface="Arial" charset="0"/>
              <a:buChar char="»"/>
              <a:defRPr sz="2000" kern="1200">
                <a:solidFill>
                  <a:srgbClr val="00387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lvl="1" eaLnBrk="1" hangingPunct="1">
              <a:lnSpc>
                <a:spcPct val="70000"/>
              </a:lnSpc>
              <a:buNone/>
            </a:pPr>
            <a:r>
              <a:rPr lang="nb-NO" sz="2400" i="1" dirty="0" smtClean="0"/>
              <a:t>Do you provide services as a subcontractor?</a:t>
            </a:r>
          </a:p>
          <a:p>
            <a:pPr lvl="1" eaLnBrk="1" hangingPunct="1">
              <a:lnSpc>
                <a:spcPct val="70000"/>
              </a:lnSpc>
              <a:buNone/>
            </a:pPr>
            <a:endParaRPr lang="nb-NO" dirty="0" smtClean="0"/>
          </a:p>
          <a:p>
            <a:pPr lvl="2" eaLnBrk="1" hangingPunct="1">
              <a:lnSpc>
                <a:spcPct val="70000"/>
              </a:lnSpc>
              <a:buNone/>
            </a:pPr>
            <a:r>
              <a:rPr lang="nb-NO" dirty="0" smtClean="0">
                <a:solidFill>
                  <a:srgbClr val="FF0000"/>
                </a:solidFill>
              </a:rPr>
              <a:t>79% answered No </a:t>
            </a:r>
          </a:p>
          <a:p>
            <a:pPr lvl="2" eaLnBrk="1" hangingPunct="1">
              <a:lnSpc>
                <a:spcPct val="70000"/>
              </a:lnSpc>
              <a:buNone/>
            </a:pPr>
            <a:r>
              <a:rPr lang="nb-NO" dirty="0" smtClean="0">
                <a:solidFill>
                  <a:srgbClr val="00B050"/>
                </a:solidFill>
              </a:rPr>
              <a:t>21% answered Yes</a:t>
            </a:r>
          </a:p>
          <a:p>
            <a:pPr lvl="2" eaLnBrk="1" hangingPunct="1">
              <a:lnSpc>
                <a:spcPct val="70000"/>
              </a:lnSpc>
              <a:buNone/>
            </a:pPr>
            <a:endParaRPr lang="nb-NO" dirty="0" smtClean="0">
              <a:solidFill>
                <a:srgbClr val="00B050"/>
              </a:solidFill>
            </a:endParaRPr>
          </a:p>
          <a:p>
            <a:pPr lvl="2" eaLnBrk="1" hangingPunct="1">
              <a:lnSpc>
                <a:spcPct val="70000"/>
              </a:lnSpc>
              <a:buNone/>
            </a:pPr>
            <a:r>
              <a:rPr lang="nb-NO" sz="2000" dirty="0" smtClean="0">
                <a:solidFill>
                  <a:srgbClr val="00B050"/>
                </a:solidFill>
              </a:rPr>
              <a:t>Examples</a:t>
            </a:r>
          </a:p>
          <a:p>
            <a:pPr lvl="2" eaLnBrk="1" hangingPunct="1">
              <a:lnSpc>
                <a:spcPct val="70000"/>
              </a:lnSpc>
              <a:buNone/>
            </a:pPr>
            <a:r>
              <a:rPr lang="en-US" sz="2000" i="1" dirty="0" smtClean="0">
                <a:solidFill>
                  <a:srgbClr val="00B050"/>
                </a:solidFill>
              </a:rPr>
              <a:t>Yes (more than 20 medical laboratories in Russian Federation) </a:t>
            </a:r>
          </a:p>
          <a:p>
            <a:pPr lvl="2" eaLnBrk="1" hangingPunct="1">
              <a:lnSpc>
                <a:spcPct val="70000"/>
              </a:lnSpc>
              <a:buNone/>
            </a:pPr>
            <a:r>
              <a:rPr lang="en-US" sz="2000" i="1" dirty="0" smtClean="0">
                <a:solidFill>
                  <a:srgbClr val="00B050"/>
                </a:solidFill>
              </a:rPr>
              <a:t>Yes (STR for bone marrow transplant hospitals)</a:t>
            </a:r>
            <a:endParaRPr lang="sv-SE" sz="2000" i="1" dirty="0" smtClean="0">
              <a:solidFill>
                <a:srgbClr val="00B050"/>
              </a:solidFill>
            </a:endParaRPr>
          </a:p>
          <a:p>
            <a:pPr lvl="2" eaLnBrk="1" hangingPunct="1">
              <a:lnSpc>
                <a:spcPct val="70000"/>
              </a:lnSpc>
              <a:buNone/>
            </a:pPr>
            <a:r>
              <a:rPr lang="en-US" sz="2000" i="1" dirty="0" smtClean="0">
                <a:solidFill>
                  <a:srgbClr val="00B050"/>
                </a:solidFill>
              </a:rPr>
              <a:t>Yes (capillary electrophoresis of human identification multiplex PCR products)</a:t>
            </a:r>
            <a:endParaRPr lang="sv-SE" sz="2000" i="1" dirty="0" smtClean="0">
              <a:solidFill>
                <a:srgbClr val="00B050"/>
              </a:solidFill>
            </a:endParaRPr>
          </a:p>
          <a:p>
            <a:pPr lvl="2" eaLnBrk="1" hangingPunct="1">
              <a:lnSpc>
                <a:spcPct val="70000"/>
              </a:lnSpc>
              <a:buNone/>
            </a:pPr>
            <a:r>
              <a:rPr lang="en-US" sz="2000" i="1" dirty="0" smtClean="0">
                <a:solidFill>
                  <a:srgbClr val="00B050"/>
                </a:solidFill>
              </a:rPr>
              <a:t>Yes (additional marker sets </a:t>
            </a:r>
            <a:r>
              <a:rPr lang="en-US" sz="2000" i="1" dirty="0" err="1" smtClean="0">
                <a:solidFill>
                  <a:srgbClr val="00B050"/>
                </a:solidFill>
              </a:rPr>
              <a:t>f.i</a:t>
            </a:r>
            <a:r>
              <a:rPr lang="en-US" sz="2000" i="1" dirty="0" smtClean="0">
                <a:solidFill>
                  <a:srgbClr val="00B050"/>
                </a:solidFill>
              </a:rPr>
              <a:t>. CS7 (</a:t>
            </a:r>
            <a:r>
              <a:rPr lang="en-US" sz="2000" i="1" dirty="0" err="1" smtClean="0">
                <a:solidFill>
                  <a:srgbClr val="00B050"/>
                </a:solidFill>
              </a:rPr>
              <a:t>Promega</a:t>
            </a:r>
            <a:r>
              <a:rPr lang="en-US" sz="2000" i="1" dirty="0" smtClean="0">
                <a:solidFill>
                  <a:srgbClr val="00B050"/>
                </a:solidFill>
              </a:rPr>
              <a:t>) or Investigator </a:t>
            </a:r>
            <a:r>
              <a:rPr lang="en-US" sz="2000" i="1" dirty="0" err="1" smtClean="0">
                <a:solidFill>
                  <a:srgbClr val="00B050"/>
                </a:solidFill>
              </a:rPr>
              <a:t>HDPlex</a:t>
            </a:r>
            <a:r>
              <a:rPr lang="en-US" sz="2000" i="1" dirty="0" smtClean="0">
                <a:solidFill>
                  <a:srgbClr val="00B050"/>
                </a:solidFill>
              </a:rPr>
              <a:t> (Qiagen))</a:t>
            </a:r>
            <a:endParaRPr lang="sv-SE" sz="2000" i="1" dirty="0" smtClean="0">
              <a:solidFill>
                <a:srgbClr val="00B050"/>
              </a:solidFill>
            </a:endParaRPr>
          </a:p>
          <a:p>
            <a:pPr lvl="2" eaLnBrk="1" hangingPunct="1">
              <a:lnSpc>
                <a:spcPct val="70000"/>
              </a:lnSpc>
              <a:buNone/>
            </a:pPr>
            <a:r>
              <a:rPr lang="sv-SE" sz="2000" i="1" dirty="0" err="1" smtClean="0">
                <a:solidFill>
                  <a:srgbClr val="00B050"/>
                </a:solidFill>
              </a:rPr>
              <a:t>Yes</a:t>
            </a:r>
            <a:r>
              <a:rPr lang="sv-SE" sz="2000" i="1" dirty="0" smtClean="0">
                <a:solidFill>
                  <a:srgbClr val="00B050"/>
                </a:solidFill>
              </a:rPr>
              <a:t> (</a:t>
            </a:r>
            <a:r>
              <a:rPr lang="sv-SE" sz="2000" i="1" dirty="0" err="1" smtClean="0">
                <a:solidFill>
                  <a:srgbClr val="00B050"/>
                </a:solidFill>
              </a:rPr>
              <a:t>mtDNA</a:t>
            </a:r>
            <a:r>
              <a:rPr lang="sv-SE" sz="2000" i="1" dirty="0" smtClean="0">
                <a:solidFill>
                  <a:srgbClr val="00B050"/>
                </a:solidFill>
              </a:rPr>
              <a:t>, Y testing) </a:t>
            </a:r>
          </a:p>
          <a:p>
            <a:pPr lvl="2" eaLnBrk="1" hangingPunct="1">
              <a:lnSpc>
                <a:spcPct val="70000"/>
              </a:lnSpc>
              <a:buNone/>
            </a:pPr>
            <a:r>
              <a:rPr lang="en-US" sz="1800" i="1" dirty="0" smtClean="0">
                <a:solidFill>
                  <a:srgbClr val="00B050"/>
                </a:solidFill>
              </a:rPr>
              <a:t>Yes (Relationship and identity testing) </a:t>
            </a:r>
          </a:p>
          <a:p>
            <a:pPr lvl="2" eaLnBrk="1" hangingPunct="1">
              <a:lnSpc>
                <a:spcPct val="70000"/>
              </a:lnSpc>
              <a:buNone/>
            </a:pPr>
            <a:r>
              <a:rPr lang="sv-SE" sz="1800" i="1" dirty="0" err="1" smtClean="0">
                <a:solidFill>
                  <a:srgbClr val="00B050"/>
                </a:solidFill>
              </a:rPr>
              <a:t>Yes</a:t>
            </a:r>
            <a:r>
              <a:rPr lang="sv-SE" sz="1800" i="1" dirty="0" smtClean="0">
                <a:solidFill>
                  <a:srgbClr val="00B050"/>
                </a:solidFill>
              </a:rPr>
              <a:t> (</a:t>
            </a:r>
            <a:r>
              <a:rPr lang="sv-SE" sz="1800" i="1" dirty="0" err="1" smtClean="0">
                <a:solidFill>
                  <a:srgbClr val="00B050"/>
                </a:solidFill>
              </a:rPr>
              <a:t>STRs</a:t>
            </a:r>
            <a:r>
              <a:rPr lang="sv-SE" sz="1800" i="1" dirty="0" smtClean="0">
                <a:solidFill>
                  <a:srgbClr val="00B050"/>
                </a:solidFill>
              </a:rPr>
              <a:t>, </a:t>
            </a:r>
            <a:r>
              <a:rPr lang="sv-SE" sz="1800" i="1" dirty="0" err="1" smtClean="0">
                <a:solidFill>
                  <a:srgbClr val="00B050"/>
                </a:solidFill>
              </a:rPr>
              <a:t>SNPs</a:t>
            </a:r>
            <a:r>
              <a:rPr lang="sv-SE" sz="1800" i="1" dirty="0" smtClean="0">
                <a:solidFill>
                  <a:srgbClr val="00B050"/>
                </a:solidFill>
              </a:rPr>
              <a:t>, </a:t>
            </a:r>
            <a:r>
              <a:rPr lang="sv-SE" sz="1800" i="1" dirty="0" err="1" smtClean="0">
                <a:solidFill>
                  <a:srgbClr val="00B050"/>
                </a:solidFill>
              </a:rPr>
              <a:t>MtDNA</a:t>
            </a:r>
            <a:r>
              <a:rPr lang="sv-SE" sz="1800" i="1" dirty="0" smtClean="0">
                <a:solidFill>
                  <a:srgbClr val="00B050"/>
                </a:solidFill>
              </a:rPr>
              <a:t>) </a:t>
            </a:r>
          </a:p>
          <a:p>
            <a:pPr lvl="2" eaLnBrk="1" hangingPunct="1">
              <a:lnSpc>
                <a:spcPct val="70000"/>
              </a:lnSpc>
              <a:buNone/>
            </a:pPr>
            <a:r>
              <a:rPr lang="sv-SE" sz="1800" i="1" dirty="0" err="1" smtClean="0">
                <a:solidFill>
                  <a:srgbClr val="00B050"/>
                </a:solidFill>
              </a:rPr>
              <a:t>Yes</a:t>
            </a:r>
            <a:r>
              <a:rPr lang="sv-SE" sz="1800" i="1" dirty="0" smtClean="0">
                <a:solidFill>
                  <a:srgbClr val="00B050"/>
                </a:solidFill>
              </a:rPr>
              <a:t> (LR </a:t>
            </a:r>
            <a:r>
              <a:rPr lang="sv-SE" sz="1800" i="1" dirty="0" err="1" smtClean="0">
                <a:solidFill>
                  <a:srgbClr val="00B050"/>
                </a:solidFill>
              </a:rPr>
              <a:t>calculation</a:t>
            </a:r>
            <a:r>
              <a:rPr lang="sv-SE" sz="1800" i="1" dirty="0" smtClean="0">
                <a:solidFill>
                  <a:srgbClr val="00B050"/>
                </a:solidFill>
              </a:rPr>
              <a:t>) </a:t>
            </a:r>
            <a:endParaRPr lang="nb-NO" sz="1800" i="1" dirty="0" smtClean="0">
              <a:solidFill>
                <a:srgbClr val="00B050"/>
              </a:solidFill>
            </a:endParaRPr>
          </a:p>
          <a:p>
            <a:pPr eaLnBrk="1" hangingPunct="1">
              <a:lnSpc>
                <a:spcPct val="70000"/>
              </a:lnSpc>
            </a:pPr>
            <a:endParaRPr lang="nb-NO" sz="2600" dirty="0" smtClean="0"/>
          </a:p>
          <a:p>
            <a:pPr eaLnBrk="1" hangingPunct="1">
              <a:lnSpc>
                <a:spcPct val="70000"/>
              </a:lnSpc>
            </a:pPr>
            <a:endParaRPr lang="nb-NO" sz="2600" dirty="0" smtClean="0"/>
          </a:p>
        </p:txBody>
      </p:sp>
    </p:spTree>
    <p:extLst>
      <p:ext uri="{BB962C8B-B14F-4D97-AF65-F5344CB8AC3E}">
        <p14:creationId xmlns="" xmlns:p14="http://schemas.microsoft.com/office/powerpoint/2010/main" val="39089633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fade">
                                      <p:cBhvr>
                                        <p:cTn id="7" dur="500"/>
                                        <p:tgtEl>
                                          <p:spTgt spid="8">
                                            <p:txEl>
                                              <p:pRg st="0" end="0"/>
                                            </p:txEl>
                                          </p:spTgt>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8">
                                            <p:txEl>
                                              <p:pRg st="2" end="2"/>
                                            </p:txEl>
                                          </p:spTgt>
                                        </p:tgtEl>
                                        <p:attrNameLst>
                                          <p:attrName>style.visibility</p:attrName>
                                        </p:attrNameLst>
                                      </p:cBhvr>
                                      <p:to>
                                        <p:strVal val="visible"/>
                                      </p:to>
                                    </p:set>
                                    <p:animEffect transition="in" filter="fade">
                                      <p:cBhvr>
                                        <p:cTn id="11" dur="500"/>
                                        <p:tgtEl>
                                          <p:spTgt spid="8">
                                            <p:txEl>
                                              <p:pRg st="2" end="2"/>
                                            </p:txEl>
                                          </p:spTgt>
                                        </p:tgtEl>
                                      </p:cBhvr>
                                    </p:animEffect>
                                  </p:childTnLst>
                                </p:cTn>
                              </p:par>
                            </p:childTnLst>
                          </p:cTn>
                        </p:par>
                        <p:par>
                          <p:cTn id="12" fill="hold">
                            <p:stCondLst>
                              <p:cond delay="1000"/>
                            </p:stCondLst>
                            <p:childTnLst>
                              <p:par>
                                <p:cTn id="13" presetID="10" presetClass="entr" presetSubtype="0" fill="hold" nodeType="afterEffect">
                                  <p:stCondLst>
                                    <p:cond delay="0"/>
                                  </p:stCondLst>
                                  <p:childTnLst>
                                    <p:set>
                                      <p:cBhvr>
                                        <p:cTn id="14" dur="1" fill="hold">
                                          <p:stCondLst>
                                            <p:cond delay="0"/>
                                          </p:stCondLst>
                                        </p:cTn>
                                        <p:tgtEl>
                                          <p:spTgt spid="8">
                                            <p:txEl>
                                              <p:pRg st="3" end="3"/>
                                            </p:txEl>
                                          </p:spTgt>
                                        </p:tgtEl>
                                        <p:attrNameLst>
                                          <p:attrName>style.visibility</p:attrName>
                                        </p:attrNameLst>
                                      </p:cBhvr>
                                      <p:to>
                                        <p:strVal val="visible"/>
                                      </p:to>
                                    </p:set>
                                    <p:animEffect transition="in" filter="fade">
                                      <p:cBhvr>
                                        <p:cTn id="15" dur="500"/>
                                        <p:tgtEl>
                                          <p:spTgt spid="8">
                                            <p:txEl>
                                              <p:pRg st="3" end="3"/>
                                            </p:txEl>
                                          </p:spTgt>
                                        </p:tgtEl>
                                      </p:cBhvr>
                                    </p:animEffect>
                                  </p:childTnLst>
                                </p:cTn>
                              </p:par>
                            </p:childTnLst>
                          </p:cTn>
                        </p:par>
                        <p:par>
                          <p:cTn id="16" fill="hold">
                            <p:stCondLst>
                              <p:cond delay="1500"/>
                            </p:stCondLst>
                            <p:childTnLst>
                              <p:par>
                                <p:cTn id="17" presetID="10" presetClass="entr" presetSubtype="0" fill="hold" nodeType="afterEffect">
                                  <p:stCondLst>
                                    <p:cond delay="0"/>
                                  </p:stCondLst>
                                  <p:childTnLst>
                                    <p:set>
                                      <p:cBhvr>
                                        <p:cTn id="18" dur="1" fill="hold">
                                          <p:stCondLst>
                                            <p:cond delay="0"/>
                                          </p:stCondLst>
                                        </p:cTn>
                                        <p:tgtEl>
                                          <p:spTgt spid="8">
                                            <p:txEl>
                                              <p:pRg st="5" end="5"/>
                                            </p:txEl>
                                          </p:spTgt>
                                        </p:tgtEl>
                                        <p:attrNameLst>
                                          <p:attrName>style.visibility</p:attrName>
                                        </p:attrNameLst>
                                      </p:cBhvr>
                                      <p:to>
                                        <p:strVal val="visible"/>
                                      </p:to>
                                    </p:set>
                                    <p:animEffect transition="in" filter="fade">
                                      <p:cBhvr>
                                        <p:cTn id="19" dur="500"/>
                                        <p:tgtEl>
                                          <p:spTgt spid="8">
                                            <p:txEl>
                                              <p:pRg st="5" end="5"/>
                                            </p:txEl>
                                          </p:spTgt>
                                        </p:tgtEl>
                                      </p:cBhvr>
                                    </p:animEffect>
                                  </p:childTnLst>
                                </p:cTn>
                              </p:par>
                            </p:childTnLst>
                          </p:cTn>
                        </p:par>
                        <p:par>
                          <p:cTn id="20" fill="hold">
                            <p:stCondLst>
                              <p:cond delay="2000"/>
                            </p:stCondLst>
                            <p:childTnLst>
                              <p:par>
                                <p:cTn id="21" presetID="10" presetClass="entr" presetSubtype="0" fill="hold" nodeType="afterEffect">
                                  <p:stCondLst>
                                    <p:cond delay="0"/>
                                  </p:stCondLst>
                                  <p:childTnLst>
                                    <p:set>
                                      <p:cBhvr>
                                        <p:cTn id="22" dur="1" fill="hold">
                                          <p:stCondLst>
                                            <p:cond delay="0"/>
                                          </p:stCondLst>
                                        </p:cTn>
                                        <p:tgtEl>
                                          <p:spTgt spid="8">
                                            <p:txEl>
                                              <p:pRg st="6" end="6"/>
                                            </p:txEl>
                                          </p:spTgt>
                                        </p:tgtEl>
                                        <p:attrNameLst>
                                          <p:attrName>style.visibility</p:attrName>
                                        </p:attrNameLst>
                                      </p:cBhvr>
                                      <p:to>
                                        <p:strVal val="visible"/>
                                      </p:to>
                                    </p:set>
                                    <p:animEffect transition="in" filter="fade">
                                      <p:cBhvr>
                                        <p:cTn id="23" dur="500"/>
                                        <p:tgtEl>
                                          <p:spTgt spid="8">
                                            <p:txEl>
                                              <p:pRg st="6" end="6"/>
                                            </p:txEl>
                                          </p:spTgt>
                                        </p:tgtEl>
                                      </p:cBhvr>
                                    </p:animEffect>
                                  </p:childTnLst>
                                </p:cTn>
                              </p:par>
                            </p:childTnLst>
                          </p:cTn>
                        </p:par>
                        <p:par>
                          <p:cTn id="24" fill="hold">
                            <p:stCondLst>
                              <p:cond delay="2500"/>
                            </p:stCondLst>
                            <p:childTnLst>
                              <p:par>
                                <p:cTn id="25" presetID="10" presetClass="entr" presetSubtype="0" fill="hold" nodeType="afterEffect">
                                  <p:stCondLst>
                                    <p:cond delay="0"/>
                                  </p:stCondLst>
                                  <p:childTnLst>
                                    <p:set>
                                      <p:cBhvr>
                                        <p:cTn id="26" dur="1" fill="hold">
                                          <p:stCondLst>
                                            <p:cond delay="0"/>
                                          </p:stCondLst>
                                        </p:cTn>
                                        <p:tgtEl>
                                          <p:spTgt spid="8">
                                            <p:txEl>
                                              <p:pRg st="7" end="7"/>
                                            </p:txEl>
                                          </p:spTgt>
                                        </p:tgtEl>
                                        <p:attrNameLst>
                                          <p:attrName>style.visibility</p:attrName>
                                        </p:attrNameLst>
                                      </p:cBhvr>
                                      <p:to>
                                        <p:strVal val="visible"/>
                                      </p:to>
                                    </p:set>
                                    <p:animEffect transition="in" filter="fade">
                                      <p:cBhvr>
                                        <p:cTn id="27" dur="500"/>
                                        <p:tgtEl>
                                          <p:spTgt spid="8">
                                            <p:txEl>
                                              <p:pRg st="7" end="7"/>
                                            </p:txEl>
                                          </p:spTgt>
                                        </p:tgtEl>
                                      </p:cBhvr>
                                    </p:animEffect>
                                  </p:childTnLst>
                                </p:cTn>
                              </p:par>
                            </p:childTnLst>
                          </p:cTn>
                        </p:par>
                        <p:par>
                          <p:cTn id="28" fill="hold">
                            <p:stCondLst>
                              <p:cond delay="3000"/>
                            </p:stCondLst>
                            <p:childTnLst>
                              <p:par>
                                <p:cTn id="29" presetID="10" presetClass="entr" presetSubtype="0" fill="hold" nodeType="afterEffect">
                                  <p:stCondLst>
                                    <p:cond delay="0"/>
                                  </p:stCondLst>
                                  <p:childTnLst>
                                    <p:set>
                                      <p:cBhvr>
                                        <p:cTn id="30" dur="1" fill="hold">
                                          <p:stCondLst>
                                            <p:cond delay="0"/>
                                          </p:stCondLst>
                                        </p:cTn>
                                        <p:tgtEl>
                                          <p:spTgt spid="8">
                                            <p:txEl>
                                              <p:pRg st="8" end="8"/>
                                            </p:txEl>
                                          </p:spTgt>
                                        </p:tgtEl>
                                        <p:attrNameLst>
                                          <p:attrName>style.visibility</p:attrName>
                                        </p:attrNameLst>
                                      </p:cBhvr>
                                      <p:to>
                                        <p:strVal val="visible"/>
                                      </p:to>
                                    </p:set>
                                    <p:animEffect transition="in" filter="fade">
                                      <p:cBhvr>
                                        <p:cTn id="31" dur="500"/>
                                        <p:tgtEl>
                                          <p:spTgt spid="8">
                                            <p:txEl>
                                              <p:pRg st="8" end="8"/>
                                            </p:txEl>
                                          </p:spTgt>
                                        </p:tgtEl>
                                      </p:cBhvr>
                                    </p:animEffect>
                                  </p:childTnLst>
                                </p:cTn>
                              </p:par>
                            </p:childTnLst>
                          </p:cTn>
                        </p:par>
                        <p:par>
                          <p:cTn id="32" fill="hold">
                            <p:stCondLst>
                              <p:cond delay="3500"/>
                            </p:stCondLst>
                            <p:childTnLst>
                              <p:par>
                                <p:cTn id="33" presetID="10" presetClass="entr" presetSubtype="0" fill="hold" nodeType="afterEffect">
                                  <p:stCondLst>
                                    <p:cond delay="0"/>
                                  </p:stCondLst>
                                  <p:childTnLst>
                                    <p:set>
                                      <p:cBhvr>
                                        <p:cTn id="34" dur="1" fill="hold">
                                          <p:stCondLst>
                                            <p:cond delay="0"/>
                                          </p:stCondLst>
                                        </p:cTn>
                                        <p:tgtEl>
                                          <p:spTgt spid="8">
                                            <p:txEl>
                                              <p:pRg st="9" end="9"/>
                                            </p:txEl>
                                          </p:spTgt>
                                        </p:tgtEl>
                                        <p:attrNameLst>
                                          <p:attrName>style.visibility</p:attrName>
                                        </p:attrNameLst>
                                      </p:cBhvr>
                                      <p:to>
                                        <p:strVal val="visible"/>
                                      </p:to>
                                    </p:set>
                                    <p:animEffect transition="in" filter="fade">
                                      <p:cBhvr>
                                        <p:cTn id="35" dur="500"/>
                                        <p:tgtEl>
                                          <p:spTgt spid="8">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Tittel 1"/>
          <p:cNvSpPr>
            <a:spLocks noGrp="1"/>
          </p:cNvSpPr>
          <p:nvPr>
            <p:ph type="title"/>
          </p:nvPr>
        </p:nvSpPr>
        <p:spPr/>
        <p:txBody>
          <a:bodyPr/>
          <a:lstStyle/>
          <a:p>
            <a:pPr algn="l" eaLnBrk="1" hangingPunct="1">
              <a:defRPr/>
            </a:pPr>
            <a:r>
              <a:rPr lang="nb-NO" sz="4000" dirty="0" smtClean="0">
                <a:solidFill>
                  <a:schemeClr val="accent5">
                    <a:lumMod val="75000"/>
                  </a:schemeClr>
                </a:solidFill>
              </a:rPr>
              <a:t>General – Subcontractor </a:t>
            </a:r>
          </a:p>
        </p:txBody>
      </p:sp>
      <p:sp>
        <p:nvSpPr>
          <p:cNvPr id="36866" name="Plassholder for innhold 2"/>
          <p:cNvSpPr>
            <a:spLocks noGrp="1"/>
          </p:cNvSpPr>
          <p:nvPr>
            <p:ph idx="1"/>
          </p:nvPr>
        </p:nvSpPr>
        <p:spPr>
          <a:xfrm>
            <a:off x="450850" y="1822450"/>
            <a:ext cx="8229600" cy="4525963"/>
          </a:xfrm>
        </p:spPr>
        <p:txBody>
          <a:bodyPr/>
          <a:lstStyle/>
          <a:p>
            <a:pPr marL="0" indent="0" eaLnBrk="1" hangingPunct="1">
              <a:lnSpc>
                <a:spcPct val="90000"/>
              </a:lnSpc>
              <a:buNone/>
            </a:pPr>
            <a:endParaRPr lang="nb-NO" sz="2400" dirty="0"/>
          </a:p>
          <a:p>
            <a:pPr marL="0" indent="0" eaLnBrk="1" hangingPunct="1">
              <a:buNone/>
            </a:pPr>
            <a:endParaRPr lang="nb-NO" dirty="0" smtClean="0"/>
          </a:p>
        </p:txBody>
      </p:sp>
      <p:graphicFrame>
        <p:nvGraphicFramePr>
          <p:cNvPr id="3" name="Objekt 2"/>
          <p:cNvGraphicFramePr>
            <a:graphicFrameLocks noChangeAspect="1"/>
          </p:cNvGraphicFramePr>
          <p:nvPr>
            <p:extLst>
              <p:ext uri="{D42A27DB-BD31-4B8C-83A1-F6EECF244321}">
                <p14:modId xmlns="" xmlns:p14="http://schemas.microsoft.com/office/powerpoint/2010/main" val="3451436975"/>
              </p:ext>
            </p:extLst>
          </p:nvPr>
        </p:nvGraphicFramePr>
        <p:xfrm>
          <a:off x="7386004" y="274638"/>
          <a:ext cx="1565076" cy="1105853"/>
        </p:xfrm>
        <a:graphic>
          <a:graphicData uri="http://schemas.openxmlformats.org/presentationml/2006/ole">
            <p:oleObj spid="_x0000_s157698" name="Acrobat Document" r:id="rId4" imgW="10688040" imgH="7556400" progId="AcroExch.Document.11">
              <p:embed/>
            </p:oleObj>
          </a:graphicData>
        </a:graphic>
      </p:graphicFrame>
      <p:sp>
        <p:nvSpPr>
          <p:cNvPr id="7" name="Plassholder for innhold 2"/>
          <p:cNvSpPr txBox="1">
            <a:spLocks/>
          </p:cNvSpPr>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defTabSz="457200" rtl="0" eaLnBrk="0" fontAlgn="base" hangingPunct="0">
              <a:spcBef>
                <a:spcPct val="20000"/>
              </a:spcBef>
              <a:spcAft>
                <a:spcPct val="0"/>
              </a:spcAft>
              <a:buFont typeface="Arial" charset="0"/>
              <a:buChar char="•"/>
              <a:defRPr sz="3200" kern="1200">
                <a:solidFill>
                  <a:srgbClr val="003871"/>
                </a:solidFill>
                <a:latin typeface="+mn-lt"/>
                <a:ea typeface="+mn-ea"/>
                <a:cs typeface="+mn-cs"/>
              </a:defRPr>
            </a:lvl1pPr>
            <a:lvl2pPr marL="742950" indent="-285750" algn="l" defTabSz="457200" rtl="0" eaLnBrk="0" fontAlgn="base" hangingPunct="0">
              <a:spcBef>
                <a:spcPct val="20000"/>
              </a:spcBef>
              <a:spcAft>
                <a:spcPct val="0"/>
              </a:spcAft>
              <a:buFont typeface="Arial" charset="0"/>
              <a:buChar char="–"/>
              <a:defRPr sz="2800" kern="1200">
                <a:solidFill>
                  <a:srgbClr val="003871"/>
                </a:solidFill>
                <a:latin typeface="+mn-lt"/>
                <a:ea typeface="+mn-ea"/>
                <a:cs typeface="+mn-cs"/>
              </a:defRPr>
            </a:lvl2pPr>
            <a:lvl3pPr marL="1143000" indent="-228600" algn="l" defTabSz="457200" rtl="0" eaLnBrk="0" fontAlgn="base" hangingPunct="0">
              <a:spcBef>
                <a:spcPct val="20000"/>
              </a:spcBef>
              <a:spcAft>
                <a:spcPct val="0"/>
              </a:spcAft>
              <a:buFont typeface="Arial" charset="0"/>
              <a:buChar char="•"/>
              <a:defRPr sz="2400" kern="1200">
                <a:solidFill>
                  <a:srgbClr val="003871"/>
                </a:solidFill>
                <a:latin typeface="+mn-lt"/>
                <a:ea typeface="+mn-ea"/>
                <a:cs typeface="+mn-cs"/>
              </a:defRPr>
            </a:lvl3pPr>
            <a:lvl4pPr marL="1600200" indent="-228600" algn="l" defTabSz="457200" rtl="0" eaLnBrk="0" fontAlgn="base" hangingPunct="0">
              <a:spcBef>
                <a:spcPct val="20000"/>
              </a:spcBef>
              <a:spcAft>
                <a:spcPct val="0"/>
              </a:spcAft>
              <a:buFont typeface="Arial" charset="0"/>
              <a:buChar char="–"/>
              <a:defRPr sz="2000" kern="1200">
                <a:solidFill>
                  <a:srgbClr val="003871"/>
                </a:solidFill>
                <a:latin typeface="+mn-lt"/>
                <a:ea typeface="+mn-ea"/>
                <a:cs typeface="+mn-cs"/>
              </a:defRPr>
            </a:lvl4pPr>
            <a:lvl5pPr marL="2057400" indent="-228600" algn="l" defTabSz="457200" rtl="0" eaLnBrk="0" fontAlgn="base" hangingPunct="0">
              <a:spcBef>
                <a:spcPct val="20000"/>
              </a:spcBef>
              <a:spcAft>
                <a:spcPct val="0"/>
              </a:spcAft>
              <a:buFont typeface="Arial" charset="0"/>
              <a:buChar char="»"/>
              <a:defRPr sz="2000" kern="1200">
                <a:solidFill>
                  <a:srgbClr val="00387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eaLnBrk="1" hangingPunct="1">
              <a:lnSpc>
                <a:spcPct val="70000"/>
              </a:lnSpc>
              <a:buFontTx/>
              <a:buNone/>
            </a:pPr>
            <a:endParaRPr lang="nb-NO" sz="2800" dirty="0" smtClean="0"/>
          </a:p>
          <a:p>
            <a:pPr eaLnBrk="1" hangingPunct="1">
              <a:lnSpc>
                <a:spcPct val="70000"/>
              </a:lnSpc>
            </a:pPr>
            <a:endParaRPr lang="nb-NO" sz="2600" dirty="0" smtClean="0"/>
          </a:p>
          <a:p>
            <a:pPr eaLnBrk="1" hangingPunct="1">
              <a:lnSpc>
                <a:spcPct val="70000"/>
              </a:lnSpc>
            </a:pPr>
            <a:endParaRPr lang="nb-NO" sz="2600" dirty="0" smtClean="0"/>
          </a:p>
        </p:txBody>
      </p:sp>
      <p:sp>
        <p:nvSpPr>
          <p:cNvPr id="4" name="AutoShape 7" descr="Bildresultat för codis"/>
          <p:cNvSpPr>
            <a:spLocks noChangeAspect="1" noChangeArrowheads="1"/>
          </p:cNvSpPr>
          <p:nvPr/>
        </p:nvSpPr>
        <p:spPr bwMode="auto">
          <a:xfrm>
            <a:off x="155575" y="-144463"/>
            <a:ext cx="304800" cy="304801"/>
          </a:xfrm>
          <a:prstGeom prst="rect">
            <a:avLst/>
          </a:prstGeom>
          <a:noFill/>
          <a:extLst>
            <a:ext uri="{909E8E84-426E-40DD-AFC4-6F175D3DCCD1}">
              <a14:hiddenFill xmlns=""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nb-NO"/>
          </a:p>
        </p:txBody>
      </p:sp>
      <p:sp>
        <p:nvSpPr>
          <p:cNvPr id="9" name="Plassholder for innhold 2"/>
          <p:cNvSpPr txBox="1">
            <a:spLocks/>
          </p:cNvSpPr>
          <p:nvPr/>
        </p:nvSpPr>
        <p:spPr bwMode="auto">
          <a:xfrm>
            <a:off x="609600" y="17526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defTabSz="457200" rtl="0" eaLnBrk="0" fontAlgn="base" hangingPunct="0">
              <a:spcBef>
                <a:spcPct val="20000"/>
              </a:spcBef>
              <a:spcAft>
                <a:spcPct val="0"/>
              </a:spcAft>
              <a:buFont typeface="Arial" charset="0"/>
              <a:buChar char="•"/>
              <a:defRPr sz="3200" kern="1200">
                <a:solidFill>
                  <a:srgbClr val="003871"/>
                </a:solidFill>
                <a:latin typeface="+mn-lt"/>
                <a:ea typeface="+mn-ea"/>
                <a:cs typeface="+mn-cs"/>
              </a:defRPr>
            </a:lvl1pPr>
            <a:lvl2pPr marL="742950" indent="-285750" algn="l" defTabSz="457200" rtl="0" eaLnBrk="0" fontAlgn="base" hangingPunct="0">
              <a:spcBef>
                <a:spcPct val="20000"/>
              </a:spcBef>
              <a:spcAft>
                <a:spcPct val="0"/>
              </a:spcAft>
              <a:buFont typeface="Arial" charset="0"/>
              <a:buChar char="–"/>
              <a:defRPr sz="2800" kern="1200">
                <a:solidFill>
                  <a:srgbClr val="003871"/>
                </a:solidFill>
                <a:latin typeface="+mn-lt"/>
                <a:ea typeface="+mn-ea"/>
                <a:cs typeface="+mn-cs"/>
              </a:defRPr>
            </a:lvl2pPr>
            <a:lvl3pPr marL="1143000" indent="-228600" algn="l" defTabSz="457200" rtl="0" eaLnBrk="0" fontAlgn="base" hangingPunct="0">
              <a:spcBef>
                <a:spcPct val="20000"/>
              </a:spcBef>
              <a:spcAft>
                <a:spcPct val="0"/>
              </a:spcAft>
              <a:buFont typeface="Arial" charset="0"/>
              <a:buChar char="•"/>
              <a:defRPr sz="2400" kern="1200">
                <a:solidFill>
                  <a:srgbClr val="003871"/>
                </a:solidFill>
                <a:latin typeface="+mn-lt"/>
                <a:ea typeface="+mn-ea"/>
                <a:cs typeface="+mn-cs"/>
              </a:defRPr>
            </a:lvl3pPr>
            <a:lvl4pPr marL="1600200" indent="-228600" algn="l" defTabSz="457200" rtl="0" eaLnBrk="0" fontAlgn="base" hangingPunct="0">
              <a:spcBef>
                <a:spcPct val="20000"/>
              </a:spcBef>
              <a:spcAft>
                <a:spcPct val="0"/>
              </a:spcAft>
              <a:buFont typeface="Arial" charset="0"/>
              <a:buChar char="–"/>
              <a:defRPr sz="2000" kern="1200">
                <a:solidFill>
                  <a:srgbClr val="003871"/>
                </a:solidFill>
                <a:latin typeface="+mn-lt"/>
                <a:ea typeface="+mn-ea"/>
                <a:cs typeface="+mn-cs"/>
              </a:defRPr>
            </a:lvl4pPr>
            <a:lvl5pPr marL="2057400" indent="-228600" algn="l" defTabSz="457200" rtl="0" eaLnBrk="0" fontAlgn="base" hangingPunct="0">
              <a:spcBef>
                <a:spcPct val="20000"/>
              </a:spcBef>
              <a:spcAft>
                <a:spcPct val="0"/>
              </a:spcAft>
              <a:buFont typeface="Arial" charset="0"/>
              <a:buChar char="»"/>
              <a:defRPr sz="2000" kern="1200">
                <a:solidFill>
                  <a:srgbClr val="00387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lvl="2" eaLnBrk="1" hangingPunct="1">
              <a:lnSpc>
                <a:spcPct val="70000"/>
              </a:lnSpc>
              <a:buNone/>
            </a:pPr>
            <a:endParaRPr lang="nb-NO" dirty="0" smtClean="0"/>
          </a:p>
          <a:p>
            <a:pPr marL="457200" lvl="1" indent="0" eaLnBrk="1" hangingPunct="1">
              <a:lnSpc>
                <a:spcPct val="70000"/>
              </a:lnSpc>
              <a:buNone/>
            </a:pPr>
            <a:endParaRPr lang="nb-NO" sz="2000" dirty="0" smtClean="0"/>
          </a:p>
          <a:p>
            <a:pPr eaLnBrk="1" hangingPunct="1">
              <a:lnSpc>
                <a:spcPct val="70000"/>
              </a:lnSpc>
            </a:pPr>
            <a:endParaRPr lang="nb-NO" sz="2600" dirty="0" smtClean="0"/>
          </a:p>
          <a:p>
            <a:pPr eaLnBrk="1" hangingPunct="1">
              <a:lnSpc>
                <a:spcPct val="70000"/>
              </a:lnSpc>
            </a:pPr>
            <a:endParaRPr lang="nb-NO" sz="2600" dirty="0" smtClean="0"/>
          </a:p>
        </p:txBody>
      </p:sp>
      <p:sp>
        <p:nvSpPr>
          <p:cNvPr id="8" name="Plassholder for innhold 2"/>
          <p:cNvSpPr txBox="1">
            <a:spLocks/>
          </p:cNvSpPr>
          <p:nvPr/>
        </p:nvSpPr>
        <p:spPr bwMode="auto">
          <a:xfrm>
            <a:off x="609600" y="17526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defTabSz="457200" rtl="0" eaLnBrk="0" fontAlgn="base" hangingPunct="0">
              <a:spcBef>
                <a:spcPct val="20000"/>
              </a:spcBef>
              <a:spcAft>
                <a:spcPct val="0"/>
              </a:spcAft>
              <a:buFont typeface="Arial" charset="0"/>
              <a:buChar char="•"/>
              <a:defRPr sz="3200" kern="1200">
                <a:solidFill>
                  <a:srgbClr val="003871"/>
                </a:solidFill>
                <a:latin typeface="+mn-lt"/>
                <a:ea typeface="+mn-ea"/>
                <a:cs typeface="+mn-cs"/>
              </a:defRPr>
            </a:lvl1pPr>
            <a:lvl2pPr marL="742950" indent="-285750" algn="l" defTabSz="457200" rtl="0" eaLnBrk="0" fontAlgn="base" hangingPunct="0">
              <a:spcBef>
                <a:spcPct val="20000"/>
              </a:spcBef>
              <a:spcAft>
                <a:spcPct val="0"/>
              </a:spcAft>
              <a:buFont typeface="Arial" charset="0"/>
              <a:buChar char="–"/>
              <a:defRPr sz="2800" kern="1200">
                <a:solidFill>
                  <a:srgbClr val="003871"/>
                </a:solidFill>
                <a:latin typeface="+mn-lt"/>
                <a:ea typeface="+mn-ea"/>
                <a:cs typeface="+mn-cs"/>
              </a:defRPr>
            </a:lvl2pPr>
            <a:lvl3pPr marL="1143000" indent="-228600" algn="l" defTabSz="457200" rtl="0" eaLnBrk="0" fontAlgn="base" hangingPunct="0">
              <a:spcBef>
                <a:spcPct val="20000"/>
              </a:spcBef>
              <a:spcAft>
                <a:spcPct val="0"/>
              </a:spcAft>
              <a:buFont typeface="Arial" charset="0"/>
              <a:buChar char="•"/>
              <a:defRPr sz="2400" kern="1200">
                <a:solidFill>
                  <a:srgbClr val="003871"/>
                </a:solidFill>
                <a:latin typeface="+mn-lt"/>
                <a:ea typeface="+mn-ea"/>
                <a:cs typeface="+mn-cs"/>
              </a:defRPr>
            </a:lvl3pPr>
            <a:lvl4pPr marL="1600200" indent="-228600" algn="l" defTabSz="457200" rtl="0" eaLnBrk="0" fontAlgn="base" hangingPunct="0">
              <a:spcBef>
                <a:spcPct val="20000"/>
              </a:spcBef>
              <a:spcAft>
                <a:spcPct val="0"/>
              </a:spcAft>
              <a:buFont typeface="Arial" charset="0"/>
              <a:buChar char="–"/>
              <a:defRPr sz="2000" kern="1200">
                <a:solidFill>
                  <a:srgbClr val="003871"/>
                </a:solidFill>
                <a:latin typeface="+mn-lt"/>
                <a:ea typeface="+mn-ea"/>
                <a:cs typeface="+mn-cs"/>
              </a:defRPr>
            </a:lvl4pPr>
            <a:lvl5pPr marL="2057400" indent="-228600" algn="l" defTabSz="457200" rtl="0" eaLnBrk="0" fontAlgn="base" hangingPunct="0">
              <a:spcBef>
                <a:spcPct val="20000"/>
              </a:spcBef>
              <a:spcAft>
                <a:spcPct val="0"/>
              </a:spcAft>
              <a:buFont typeface="Arial" charset="0"/>
              <a:buChar char="»"/>
              <a:defRPr sz="2000" kern="1200">
                <a:solidFill>
                  <a:srgbClr val="00387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lvl="1" eaLnBrk="1" hangingPunct="1">
              <a:lnSpc>
                <a:spcPct val="70000"/>
              </a:lnSpc>
              <a:buNone/>
            </a:pPr>
            <a:r>
              <a:rPr lang="nb-NO" sz="2400" i="1" dirty="0" smtClean="0"/>
              <a:t>Do you purchase services from others (subcontractors)?</a:t>
            </a:r>
          </a:p>
          <a:p>
            <a:pPr lvl="1" eaLnBrk="1" hangingPunct="1">
              <a:lnSpc>
                <a:spcPct val="70000"/>
              </a:lnSpc>
              <a:buNone/>
            </a:pPr>
            <a:endParaRPr lang="nb-NO" dirty="0" smtClean="0"/>
          </a:p>
          <a:p>
            <a:pPr lvl="2" eaLnBrk="1" hangingPunct="1">
              <a:lnSpc>
                <a:spcPct val="70000"/>
              </a:lnSpc>
              <a:buNone/>
            </a:pPr>
            <a:r>
              <a:rPr lang="nb-NO" dirty="0" smtClean="0">
                <a:solidFill>
                  <a:srgbClr val="FF0000"/>
                </a:solidFill>
              </a:rPr>
              <a:t>75% answered No </a:t>
            </a:r>
          </a:p>
          <a:p>
            <a:pPr lvl="2" eaLnBrk="1" hangingPunct="1">
              <a:lnSpc>
                <a:spcPct val="70000"/>
              </a:lnSpc>
              <a:buNone/>
            </a:pPr>
            <a:r>
              <a:rPr lang="nb-NO" dirty="0" smtClean="0">
                <a:solidFill>
                  <a:srgbClr val="00B050"/>
                </a:solidFill>
              </a:rPr>
              <a:t>25% answered Yes</a:t>
            </a:r>
          </a:p>
          <a:p>
            <a:pPr lvl="2" eaLnBrk="1" hangingPunct="1">
              <a:lnSpc>
                <a:spcPct val="70000"/>
              </a:lnSpc>
              <a:buNone/>
            </a:pPr>
            <a:endParaRPr lang="nb-NO" dirty="0" smtClean="0">
              <a:solidFill>
                <a:srgbClr val="00B050"/>
              </a:solidFill>
            </a:endParaRPr>
          </a:p>
          <a:p>
            <a:pPr lvl="2" eaLnBrk="1" hangingPunct="1">
              <a:lnSpc>
                <a:spcPct val="70000"/>
              </a:lnSpc>
              <a:buNone/>
            </a:pPr>
            <a:r>
              <a:rPr lang="nb-NO" sz="2000" dirty="0" smtClean="0">
                <a:solidFill>
                  <a:srgbClr val="00B050"/>
                </a:solidFill>
              </a:rPr>
              <a:t>Examples</a:t>
            </a:r>
          </a:p>
          <a:p>
            <a:pPr lvl="2" eaLnBrk="1" hangingPunct="1">
              <a:lnSpc>
                <a:spcPct val="70000"/>
              </a:lnSpc>
              <a:buNone/>
            </a:pPr>
            <a:r>
              <a:rPr lang="sv-SE" sz="2000" i="1" dirty="0" err="1" smtClean="0">
                <a:solidFill>
                  <a:srgbClr val="00B050"/>
                </a:solidFill>
              </a:rPr>
              <a:t>Yes</a:t>
            </a:r>
            <a:r>
              <a:rPr lang="sv-SE" sz="2000" i="1" dirty="0" smtClean="0">
                <a:solidFill>
                  <a:srgbClr val="00B050"/>
                </a:solidFill>
              </a:rPr>
              <a:t> (</a:t>
            </a:r>
            <a:r>
              <a:rPr lang="sv-SE" sz="2000" i="1" dirty="0" err="1" smtClean="0">
                <a:solidFill>
                  <a:srgbClr val="00B050"/>
                </a:solidFill>
              </a:rPr>
              <a:t>mtDNA</a:t>
            </a:r>
            <a:r>
              <a:rPr lang="sv-SE" sz="2000" i="1" dirty="0" smtClean="0">
                <a:solidFill>
                  <a:srgbClr val="00B050"/>
                </a:solidFill>
              </a:rPr>
              <a:t>)</a:t>
            </a:r>
          </a:p>
          <a:p>
            <a:pPr lvl="2" eaLnBrk="1" hangingPunct="1">
              <a:lnSpc>
                <a:spcPct val="70000"/>
              </a:lnSpc>
              <a:buNone/>
            </a:pPr>
            <a:r>
              <a:rPr lang="sv-SE" sz="2000" i="1" dirty="0" err="1" smtClean="0">
                <a:solidFill>
                  <a:srgbClr val="00B050"/>
                </a:solidFill>
              </a:rPr>
              <a:t>Yes</a:t>
            </a:r>
            <a:r>
              <a:rPr lang="sv-SE" sz="2000" i="1" dirty="0" smtClean="0">
                <a:solidFill>
                  <a:srgbClr val="00B050"/>
                </a:solidFill>
              </a:rPr>
              <a:t> (DNA </a:t>
            </a:r>
            <a:r>
              <a:rPr lang="sv-SE" sz="2000" i="1" dirty="0" err="1" smtClean="0">
                <a:solidFill>
                  <a:srgbClr val="00B050"/>
                </a:solidFill>
              </a:rPr>
              <a:t>Analysis</a:t>
            </a:r>
            <a:r>
              <a:rPr lang="sv-SE" sz="2000" i="1" dirty="0" smtClean="0">
                <a:solidFill>
                  <a:srgbClr val="00B050"/>
                </a:solidFill>
              </a:rPr>
              <a:t> at Kings)</a:t>
            </a:r>
          </a:p>
          <a:p>
            <a:pPr lvl="2" eaLnBrk="1" hangingPunct="1">
              <a:lnSpc>
                <a:spcPct val="70000"/>
              </a:lnSpc>
              <a:buNone/>
            </a:pPr>
            <a:r>
              <a:rPr lang="sv-SE" sz="2000" i="1" dirty="0" err="1" smtClean="0">
                <a:solidFill>
                  <a:srgbClr val="00B050"/>
                </a:solidFill>
              </a:rPr>
              <a:t>Yes</a:t>
            </a:r>
            <a:r>
              <a:rPr lang="sv-SE" sz="2000" i="1" dirty="0" smtClean="0">
                <a:solidFill>
                  <a:srgbClr val="00B050"/>
                </a:solidFill>
              </a:rPr>
              <a:t> (ADDITIONAL MARKERS)</a:t>
            </a:r>
          </a:p>
          <a:p>
            <a:pPr lvl="2" eaLnBrk="1" hangingPunct="1">
              <a:lnSpc>
                <a:spcPct val="70000"/>
              </a:lnSpc>
              <a:buNone/>
            </a:pPr>
            <a:r>
              <a:rPr lang="sv-SE" sz="2000" i="1" dirty="0" err="1" smtClean="0">
                <a:solidFill>
                  <a:srgbClr val="00B050"/>
                </a:solidFill>
              </a:rPr>
              <a:t>Yes</a:t>
            </a:r>
            <a:r>
              <a:rPr lang="sv-SE" sz="2000" i="1" dirty="0" smtClean="0">
                <a:solidFill>
                  <a:srgbClr val="00B050"/>
                </a:solidFill>
              </a:rPr>
              <a:t> (</a:t>
            </a:r>
            <a:r>
              <a:rPr lang="sv-SE" sz="2000" i="1" dirty="0" err="1" smtClean="0">
                <a:solidFill>
                  <a:srgbClr val="00B050"/>
                </a:solidFill>
              </a:rPr>
              <a:t>if</a:t>
            </a:r>
            <a:r>
              <a:rPr lang="sv-SE" sz="2000" i="1" dirty="0" smtClean="0">
                <a:solidFill>
                  <a:srgbClr val="00B050"/>
                </a:solidFill>
              </a:rPr>
              <a:t> </a:t>
            </a:r>
            <a:r>
              <a:rPr lang="sv-SE" sz="2000" i="1" dirty="0" err="1" smtClean="0">
                <a:solidFill>
                  <a:srgbClr val="00B050"/>
                </a:solidFill>
              </a:rPr>
              <a:t>necessary</a:t>
            </a:r>
            <a:r>
              <a:rPr lang="sv-SE" sz="2000" i="1" dirty="0" smtClean="0">
                <a:solidFill>
                  <a:srgbClr val="00B050"/>
                </a:solidFill>
              </a:rPr>
              <a:t> </a:t>
            </a:r>
            <a:r>
              <a:rPr lang="sv-SE" sz="2000" i="1" dirty="0" err="1" smtClean="0">
                <a:solidFill>
                  <a:srgbClr val="00B050"/>
                </a:solidFill>
              </a:rPr>
              <a:t>HDPlex</a:t>
            </a:r>
            <a:r>
              <a:rPr lang="sv-SE" sz="2000" i="1" dirty="0" smtClean="0">
                <a:solidFill>
                  <a:srgbClr val="00B050"/>
                </a:solidFill>
              </a:rPr>
              <a:t>)</a:t>
            </a:r>
            <a:endParaRPr lang="nb-NO" sz="2000" i="1" dirty="0" smtClean="0">
              <a:solidFill>
                <a:srgbClr val="00B050"/>
              </a:solidFill>
            </a:endParaRPr>
          </a:p>
          <a:p>
            <a:pPr eaLnBrk="1" hangingPunct="1">
              <a:lnSpc>
                <a:spcPct val="70000"/>
              </a:lnSpc>
            </a:pPr>
            <a:endParaRPr lang="nb-NO" sz="2600" dirty="0" smtClean="0"/>
          </a:p>
          <a:p>
            <a:pPr eaLnBrk="1" hangingPunct="1">
              <a:lnSpc>
                <a:spcPct val="70000"/>
              </a:lnSpc>
            </a:pPr>
            <a:endParaRPr lang="nb-NO" sz="2600" dirty="0" smtClean="0"/>
          </a:p>
        </p:txBody>
      </p:sp>
    </p:spTree>
    <p:extLst>
      <p:ext uri="{BB962C8B-B14F-4D97-AF65-F5344CB8AC3E}">
        <p14:creationId xmlns="" xmlns:p14="http://schemas.microsoft.com/office/powerpoint/2010/main" val="39089633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fade">
                                      <p:cBhvr>
                                        <p:cTn id="7" dur="500"/>
                                        <p:tgtEl>
                                          <p:spTgt spid="8">
                                            <p:txEl>
                                              <p:pRg st="0" end="0"/>
                                            </p:txEl>
                                          </p:spTgt>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8">
                                            <p:txEl>
                                              <p:pRg st="2" end="2"/>
                                            </p:txEl>
                                          </p:spTgt>
                                        </p:tgtEl>
                                        <p:attrNameLst>
                                          <p:attrName>style.visibility</p:attrName>
                                        </p:attrNameLst>
                                      </p:cBhvr>
                                      <p:to>
                                        <p:strVal val="visible"/>
                                      </p:to>
                                    </p:set>
                                    <p:animEffect transition="in" filter="fade">
                                      <p:cBhvr>
                                        <p:cTn id="11" dur="500"/>
                                        <p:tgtEl>
                                          <p:spTgt spid="8">
                                            <p:txEl>
                                              <p:pRg st="2" end="2"/>
                                            </p:txEl>
                                          </p:spTgt>
                                        </p:tgtEl>
                                      </p:cBhvr>
                                    </p:animEffect>
                                  </p:childTnLst>
                                </p:cTn>
                              </p:par>
                            </p:childTnLst>
                          </p:cTn>
                        </p:par>
                        <p:par>
                          <p:cTn id="12" fill="hold">
                            <p:stCondLst>
                              <p:cond delay="1000"/>
                            </p:stCondLst>
                            <p:childTnLst>
                              <p:par>
                                <p:cTn id="13" presetID="10" presetClass="entr" presetSubtype="0" fill="hold" nodeType="afterEffect">
                                  <p:stCondLst>
                                    <p:cond delay="0"/>
                                  </p:stCondLst>
                                  <p:childTnLst>
                                    <p:set>
                                      <p:cBhvr>
                                        <p:cTn id="14" dur="1" fill="hold">
                                          <p:stCondLst>
                                            <p:cond delay="0"/>
                                          </p:stCondLst>
                                        </p:cTn>
                                        <p:tgtEl>
                                          <p:spTgt spid="8">
                                            <p:txEl>
                                              <p:pRg st="3" end="3"/>
                                            </p:txEl>
                                          </p:spTgt>
                                        </p:tgtEl>
                                        <p:attrNameLst>
                                          <p:attrName>style.visibility</p:attrName>
                                        </p:attrNameLst>
                                      </p:cBhvr>
                                      <p:to>
                                        <p:strVal val="visible"/>
                                      </p:to>
                                    </p:set>
                                    <p:animEffect transition="in" filter="fade">
                                      <p:cBhvr>
                                        <p:cTn id="15" dur="500"/>
                                        <p:tgtEl>
                                          <p:spTgt spid="8">
                                            <p:txEl>
                                              <p:pRg st="3" end="3"/>
                                            </p:txEl>
                                          </p:spTgt>
                                        </p:tgtEl>
                                      </p:cBhvr>
                                    </p:animEffect>
                                  </p:childTnLst>
                                </p:cTn>
                              </p:par>
                            </p:childTnLst>
                          </p:cTn>
                        </p:par>
                        <p:par>
                          <p:cTn id="16" fill="hold">
                            <p:stCondLst>
                              <p:cond delay="1500"/>
                            </p:stCondLst>
                            <p:childTnLst>
                              <p:par>
                                <p:cTn id="17" presetID="10" presetClass="entr" presetSubtype="0" fill="hold" nodeType="afterEffect">
                                  <p:stCondLst>
                                    <p:cond delay="0"/>
                                  </p:stCondLst>
                                  <p:childTnLst>
                                    <p:set>
                                      <p:cBhvr>
                                        <p:cTn id="18" dur="1" fill="hold">
                                          <p:stCondLst>
                                            <p:cond delay="0"/>
                                          </p:stCondLst>
                                        </p:cTn>
                                        <p:tgtEl>
                                          <p:spTgt spid="8">
                                            <p:txEl>
                                              <p:pRg st="5" end="5"/>
                                            </p:txEl>
                                          </p:spTgt>
                                        </p:tgtEl>
                                        <p:attrNameLst>
                                          <p:attrName>style.visibility</p:attrName>
                                        </p:attrNameLst>
                                      </p:cBhvr>
                                      <p:to>
                                        <p:strVal val="visible"/>
                                      </p:to>
                                    </p:set>
                                    <p:animEffect transition="in" filter="fade">
                                      <p:cBhvr>
                                        <p:cTn id="19" dur="500"/>
                                        <p:tgtEl>
                                          <p:spTgt spid="8">
                                            <p:txEl>
                                              <p:pRg st="5" end="5"/>
                                            </p:txEl>
                                          </p:spTgt>
                                        </p:tgtEl>
                                      </p:cBhvr>
                                    </p:animEffect>
                                  </p:childTnLst>
                                </p:cTn>
                              </p:par>
                            </p:childTnLst>
                          </p:cTn>
                        </p:par>
                        <p:par>
                          <p:cTn id="20" fill="hold">
                            <p:stCondLst>
                              <p:cond delay="2000"/>
                            </p:stCondLst>
                            <p:childTnLst>
                              <p:par>
                                <p:cTn id="21" presetID="10" presetClass="entr" presetSubtype="0" fill="hold" nodeType="afterEffect">
                                  <p:stCondLst>
                                    <p:cond delay="0"/>
                                  </p:stCondLst>
                                  <p:childTnLst>
                                    <p:set>
                                      <p:cBhvr>
                                        <p:cTn id="22" dur="1" fill="hold">
                                          <p:stCondLst>
                                            <p:cond delay="0"/>
                                          </p:stCondLst>
                                        </p:cTn>
                                        <p:tgtEl>
                                          <p:spTgt spid="8">
                                            <p:txEl>
                                              <p:pRg st="6" end="6"/>
                                            </p:txEl>
                                          </p:spTgt>
                                        </p:tgtEl>
                                        <p:attrNameLst>
                                          <p:attrName>style.visibility</p:attrName>
                                        </p:attrNameLst>
                                      </p:cBhvr>
                                      <p:to>
                                        <p:strVal val="visible"/>
                                      </p:to>
                                    </p:set>
                                    <p:animEffect transition="in" filter="fade">
                                      <p:cBhvr>
                                        <p:cTn id="23" dur="500"/>
                                        <p:tgtEl>
                                          <p:spTgt spid="8">
                                            <p:txEl>
                                              <p:pRg st="6" end="6"/>
                                            </p:txEl>
                                          </p:spTgt>
                                        </p:tgtEl>
                                      </p:cBhvr>
                                    </p:animEffect>
                                  </p:childTnLst>
                                </p:cTn>
                              </p:par>
                            </p:childTnLst>
                          </p:cTn>
                        </p:par>
                        <p:par>
                          <p:cTn id="24" fill="hold">
                            <p:stCondLst>
                              <p:cond delay="2500"/>
                            </p:stCondLst>
                            <p:childTnLst>
                              <p:par>
                                <p:cTn id="25" presetID="10" presetClass="entr" presetSubtype="0" fill="hold" nodeType="afterEffect">
                                  <p:stCondLst>
                                    <p:cond delay="0"/>
                                  </p:stCondLst>
                                  <p:childTnLst>
                                    <p:set>
                                      <p:cBhvr>
                                        <p:cTn id="26" dur="1" fill="hold">
                                          <p:stCondLst>
                                            <p:cond delay="0"/>
                                          </p:stCondLst>
                                        </p:cTn>
                                        <p:tgtEl>
                                          <p:spTgt spid="8">
                                            <p:txEl>
                                              <p:pRg st="7" end="7"/>
                                            </p:txEl>
                                          </p:spTgt>
                                        </p:tgtEl>
                                        <p:attrNameLst>
                                          <p:attrName>style.visibility</p:attrName>
                                        </p:attrNameLst>
                                      </p:cBhvr>
                                      <p:to>
                                        <p:strVal val="visible"/>
                                      </p:to>
                                    </p:set>
                                    <p:animEffect transition="in" filter="fade">
                                      <p:cBhvr>
                                        <p:cTn id="27" dur="500"/>
                                        <p:tgtEl>
                                          <p:spTgt spid="8">
                                            <p:txEl>
                                              <p:pRg st="7" end="7"/>
                                            </p:txEl>
                                          </p:spTgt>
                                        </p:tgtEl>
                                      </p:cBhvr>
                                    </p:animEffect>
                                  </p:childTnLst>
                                </p:cTn>
                              </p:par>
                            </p:childTnLst>
                          </p:cTn>
                        </p:par>
                        <p:par>
                          <p:cTn id="28" fill="hold">
                            <p:stCondLst>
                              <p:cond delay="3000"/>
                            </p:stCondLst>
                            <p:childTnLst>
                              <p:par>
                                <p:cTn id="29" presetID="10" presetClass="entr" presetSubtype="0" fill="hold" nodeType="afterEffect">
                                  <p:stCondLst>
                                    <p:cond delay="0"/>
                                  </p:stCondLst>
                                  <p:childTnLst>
                                    <p:set>
                                      <p:cBhvr>
                                        <p:cTn id="30" dur="1" fill="hold">
                                          <p:stCondLst>
                                            <p:cond delay="0"/>
                                          </p:stCondLst>
                                        </p:cTn>
                                        <p:tgtEl>
                                          <p:spTgt spid="8">
                                            <p:txEl>
                                              <p:pRg st="8" end="8"/>
                                            </p:txEl>
                                          </p:spTgt>
                                        </p:tgtEl>
                                        <p:attrNameLst>
                                          <p:attrName>style.visibility</p:attrName>
                                        </p:attrNameLst>
                                      </p:cBhvr>
                                      <p:to>
                                        <p:strVal val="visible"/>
                                      </p:to>
                                    </p:set>
                                    <p:animEffect transition="in" filter="fade">
                                      <p:cBhvr>
                                        <p:cTn id="31" dur="500"/>
                                        <p:tgtEl>
                                          <p:spTgt spid="8">
                                            <p:txEl>
                                              <p:pRg st="8" end="8"/>
                                            </p:txEl>
                                          </p:spTgt>
                                        </p:tgtEl>
                                      </p:cBhvr>
                                    </p:animEffect>
                                  </p:childTnLst>
                                </p:cTn>
                              </p:par>
                            </p:childTnLst>
                          </p:cTn>
                        </p:par>
                        <p:par>
                          <p:cTn id="32" fill="hold">
                            <p:stCondLst>
                              <p:cond delay="3500"/>
                            </p:stCondLst>
                            <p:childTnLst>
                              <p:par>
                                <p:cTn id="33" presetID="10" presetClass="entr" presetSubtype="0" fill="hold" nodeType="afterEffect">
                                  <p:stCondLst>
                                    <p:cond delay="0"/>
                                  </p:stCondLst>
                                  <p:childTnLst>
                                    <p:set>
                                      <p:cBhvr>
                                        <p:cTn id="34" dur="1" fill="hold">
                                          <p:stCondLst>
                                            <p:cond delay="0"/>
                                          </p:stCondLst>
                                        </p:cTn>
                                        <p:tgtEl>
                                          <p:spTgt spid="8">
                                            <p:txEl>
                                              <p:pRg st="9" end="9"/>
                                            </p:txEl>
                                          </p:spTgt>
                                        </p:tgtEl>
                                        <p:attrNameLst>
                                          <p:attrName>style.visibility</p:attrName>
                                        </p:attrNameLst>
                                      </p:cBhvr>
                                      <p:to>
                                        <p:strVal val="visible"/>
                                      </p:to>
                                    </p:set>
                                    <p:animEffect transition="in" filter="fade">
                                      <p:cBhvr>
                                        <p:cTn id="35" dur="500"/>
                                        <p:tgtEl>
                                          <p:spTgt spid="8">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Tittel 1"/>
          <p:cNvSpPr>
            <a:spLocks noGrp="1"/>
          </p:cNvSpPr>
          <p:nvPr>
            <p:ph type="title"/>
          </p:nvPr>
        </p:nvSpPr>
        <p:spPr/>
        <p:txBody>
          <a:bodyPr/>
          <a:lstStyle/>
          <a:p>
            <a:pPr algn="l" eaLnBrk="1" hangingPunct="1">
              <a:defRPr/>
            </a:pPr>
            <a:r>
              <a:rPr lang="nb-NO" sz="4000" dirty="0" smtClean="0">
                <a:solidFill>
                  <a:schemeClr val="accent5">
                    <a:lumMod val="75000"/>
                  </a:schemeClr>
                </a:solidFill>
              </a:rPr>
              <a:t>Marker systems</a:t>
            </a:r>
          </a:p>
        </p:txBody>
      </p:sp>
      <p:sp>
        <p:nvSpPr>
          <p:cNvPr id="36866" name="Plassholder for innhold 2"/>
          <p:cNvSpPr>
            <a:spLocks noGrp="1"/>
          </p:cNvSpPr>
          <p:nvPr>
            <p:ph idx="1"/>
          </p:nvPr>
        </p:nvSpPr>
        <p:spPr>
          <a:xfrm>
            <a:off x="450850" y="1822450"/>
            <a:ext cx="8229600" cy="4525963"/>
          </a:xfrm>
        </p:spPr>
        <p:txBody>
          <a:bodyPr/>
          <a:lstStyle/>
          <a:p>
            <a:pPr marL="0" indent="0" eaLnBrk="1" hangingPunct="1">
              <a:lnSpc>
                <a:spcPct val="90000"/>
              </a:lnSpc>
              <a:buNone/>
            </a:pPr>
            <a:endParaRPr lang="nb-NO" sz="2400" dirty="0"/>
          </a:p>
          <a:p>
            <a:pPr marL="0" indent="0" eaLnBrk="1" hangingPunct="1">
              <a:buNone/>
            </a:pPr>
            <a:endParaRPr lang="nb-NO" dirty="0" smtClean="0"/>
          </a:p>
        </p:txBody>
      </p:sp>
      <p:graphicFrame>
        <p:nvGraphicFramePr>
          <p:cNvPr id="3" name="Objekt 2"/>
          <p:cNvGraphicFramePr>
            <a:graphicFrameLocks noChangeAspect="1"/>
          </p:cNvGraphicFramePr>
          <p:nvPr>
            <p:extLst>
              <p:ext uri="{D42A27DB-BD31-4B8C-83A1-F6EECF244321}">
                <p14:modId xmlns="" xmlns:p14="http://schemas.microsoft.com/office/powerpoint/2010/main" val="3451436975"/>
              </p:ext>
            </p:extLst>
          </p:nvPr>
        </p:nvGraphicFramePr>
        <p:xfrm>
          <a:off x="7386004" y="274638"/>
          <a:ext cx="1565076" cy="1105853"/>
        </p:xfrm>
        <a:graphic>
          <a:graphicData uri="http://schemas.openxmlformats.org/presentationml/2006/ole">
            <p:oleObj spid="_x0000_s101378" name="Acrobat Document" r:id="rId4" imgW="10688040" imgH="7556400" progId="AcroExch.Document.11">
              <p:embed/>
            </p:oleObj>
          </a:graphicData>
        </a:graphic>
      </p:graphicFrame>
      <p:sp>
        <p:nvSpPr>
          <p:cNvPr id="7" name="Plassholder for innhold 2"/>
          <p:cNvSpPr txBox="1">
            <a:spLocks/>
          </p:cNvSpPr>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defTabSz="457200" rtl="0" eaLnBrk="0" fontAlgn="base" hangingPunct="0">
              <a:spcBef>
                <a:spcPct val="20000"/>
              </a:spcBef>
              <a:spcAft>
                <a:spcPct val="0"/>
              </a:spcAft>
              <a:buFont typeface="Arial" charset="0"/>
              <a:buChar char="•"/>
              <a:defRPr sz="3200" kern="1200">
                <a:solidFill>
                  <a:srgbClr val="003871"/>
                </a:solidFill>
                <a:latin typeface="+mn-lt"/>
                <a:ea typeface="+mn-ea"/>
                <a:cs typeface="+mn-cs"/>
              </a:defRPr>
            </a:lvl1pPr>
            <a:lvl2pPr marL="742950" indent="-285750" algn="l" defTabSz="457200" rtl="0" eaLnBrk="0" fontAlgn="base" hangingPunct="0">
              <a:spcBef>
                <a:spcPct val="20000"/>
              </a:spcBef>
              <a:spcAft>
                <a:spcPct val="0"/>
              </a:spcAft>
              <a:buFont typeface="Arial" charset="0"/>
              <a:buChar char="–"/>
              <a:defRPr sz="2800" kern="1200">
                <a:solidFill>
                  <a:srgbClr val="003871"/>
                </a:solidFill>
                <a:latin typeface="+mn-lt"/>
                <a:ea typeface="+mn-ea"/>
                <a:cs typeface="+mn-cs"/>
              </a:defRPr>
            </a:lvl2pPr>
            <a:lvl3pPr marL="1143000" indent="-228600" algn="l" defTabSz="457200" rtl="0" eaLnBrk="0" fontAlgn="base" hangingPunct="0">
              <a:spcBef>
                <a:spcPct val="20000"/>
              </a:spcBef>
              <a:spcAft>
                <a:spcPct val="0"/>
              </a:spcAft>
              <a:buFont typeface="Arial" charset="0"/>
              <a:buChar char="•"/>
              <a:defRPr sz="2400" kern="1200">
                <a:solidFill>
                  <a:srgbClr val="003871"/>
                </a:solidFill>
                <a:latin typeface="+mn-lt"/>
                <a:ea typeface="+mn-ea"/>
                <a:cs typeface="+mn-cs"/>
              </a:defRPr>
            </a:lvl3pPr>
            <a:lvl4pPr marL="1600200" indent="-228600" algn="l" defTabSz="457200" rtl="0" eaLnBrk="0" fontAlgn="base" hangingPunct="0">
              <a:spcBef>
                <a:spcPct val="20000"/>
              </a:spcBef>
              <a:spcAft>
                <a:spcPct val="0"/>
              </a:spcAft>
              <a:buFont typeface="Arial" charset="0"/>
              <a:buChar char="–"/>
              <a:defRPr sz="2000" kern="1200">
                <a:solidFill>
                  <a:srgbClr val="003871"/>
                </a:solidFill>
                <a:latin typeface="+mn-lt"/>
                <a:ea typeface="+mn-ea"/>
                <a:cs typeface="+mn-cs"/>
              </a:defRPr>
            </a:lvl4pPr>
            <a:lvl5pPr marL="2057400" indent="-228600" algn="l" defTabSz="457200" rtl="0" eaLnBrk="0" fontAlgn="base" hangingPunct="0">
              <a:spcBef>
                <a:spcPct val="20000"/>
              </a:spcBef>
              <a:spcAft>
                <a:spcPct val="0"/>
              </a:spcAft>
              <a:buFont typeface="Arial" charset="0"/>
              <a:buChar char="»"/>
              <a:defRPr sz="2000" kern="1200">
                <a:solidFill>
                  <a:srgbClr val="00387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eaLnBrk="1" hangingPunct="1">
              <a:lnSpc>
                <a:spcPct val="70000"/>
              </a:lnSpc>
              <a:buFontTx/>
              <a:buNone/>
            </a:pPr>
            <a:endParaRPr lang="nb-NO" sz="2800" dirty="0" smtClean="0"/>
          </a:p>
          <a:p>
            <a:pPr eaLnBrk="1" hangingPunct="1">
              <a:lnSpc>
                <a:spcPct val="70000"/>
              </a:lnSpc>
            </a:pPr>
            <a:endParaRPr lang="nb-NO" sz="2600" dirty="0" smtClean="0"/>
          </a:p>
          <a:p>
            <a:pPr eaLnBrk="1" hangingPunct="1">
              <a:lnSpc>
                <a:spcPct val="70000"/>
              </a:lnSpc>
            </a:pPr>
            <a:endParaRPr lang="nb-NO" sz="2600" dirty="0" smtClean="0"/>
          </a:p>
        </p:txBody>
      </p:sp>
      <p:sp>
        <p:nvSpPr>
          <p:cNvPr id="4" name="AutoShape 7" descr="Bildresultat för codis"/>
          <p:cNvSpPr>
            <a:spLocks noChangeAspect="1" noChangeArrowheads="1"/>
          </p:cNvSpPr>
          <p:nvPr/>
        </p:nvSpPr>
        <p:spPr bwMode="auto">
          <a:xfrm>
            <a:off x="155575" y="-144463"/>
            <a:ext cx="304800" cy="304801"/>
          </a:xfrm>
          <a:prstGeom prst="rect">
            <a:avLst/>
          </a:prstGeom>
          <a:noFill/>
          <a:extLst>
            <a:ext uri="{909E8E84-426E-40DD-AFC4-6F175D3DCCD1}">
              <a14:hiddenFill xmlns=""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nb-NO"/>
          </a:p>
        </p:txBody>
      </p:sp>
      <p:graphicFrame>
        <p:nvGraphicFramePr>
          <p:cNvPr id="8" name="Tabell 7"/>
          <p:cNvGraphicFramePr>
            <a:graphicFrameLocks noGrp="1"/>
          </p:cNvGraphicFramePr>
          <p:nvPr/>
        </p:nvGraphicFramePr>
        <p:xfrm>
          <a:off x="609600" y="1822448"/>
          <a:ext cx="8341480" cy="4498137"/>
        </p:xfrm>
        <a:graphic>
          <a:graphicData uri="http://schemas.openxmlformats.org/drawingml/2006/table">
            <a:tbl>
              <a:tblPr firstRow="1" bandRow="1">
                <a:tableStyleId>{5C22544A-7EE6-4342-B048-85BDC9FD1C3A}</a:tableStyleId>
              </a:tblPr>
              <a:tblGrid>
                <a:gridCol w="3661624"/>
                <a:gridCol w="2339928"/>
                <a:gridCol w="2339928"/>
              </a:tblGrid>
              <a:tr h="337985">
                <a:tc>
                  <a:txBody>
                    <a:bodyPr/>
                    <a:lstStyle/>
                    <a:p>
                      <a:r>
                        <a:rPr lang="sv-SE" dirty="0" smtClean="0"/>
                        <a:t>Case </a:t>
                      </a:r>
                      <a:r>
                        <a:rPr lang="sv-SE" dirty="0" err="1" smtClean="0"/>
                        <a:t>type</a:t>
                      </a:r>
                      <a:endParaRPr lang="sv-SE" dirty="0"/>
                    </a:p>
                  </a:txBody>
                  <a:tcPr/>
                </a:tc>
                <a:tc>
                  <a:txBody>
                    <a:bodyPr/>
                    <a:lstStyle/>
                    <a:p>
                      <a:pPr algn="ctr"/>
                      <a:r>
                        <a:rPr lang="sv-SE" dirty="0" smtClean="0"/>
                        <a:t>#Markers</a:t>
                      </a:r>
                      <a:endParaRPr lang="sv-SE" dirty="0"/>
                    </a:p>
                  </a:txBody>
                  <a:tcPr/>
                </a:tc>
                <a:tc>
                  <a:txBody>
                    <a:bodyPr/>
                    <a:lstStyle/>
                    <a:p>
                      <a:pPr algn="ctr"/>
                      <a:r>
                        <a:rPr lang="nb-NO" dirty="0" smtClean="0"/>
                        <a:t>Kit</a:t>
                      </a:r>
                      <a:r>
                        <a:rPr lang="nb-NO" baseline="0" dirty="0" smtClean="0"/>
                        <a:t> type</a:t>
                      </a:r>
                      <a:endParaRPr lang="sv-SE" dirty="0"/>
                    </a:p>
                  </a:txBody>
                  <a:tcPr/>
                </a:tc>
              </a:tr>
              <a:tr h="337985">
                <a:tc>
                  <a:txBody>
                    <a:bodyPr/>
                    <a:lstStyle/>
                    <a:p>
                      <a:r>
                        <a:rPr lang="sv-SE" dirty="0" err="1" smtClean="0"/>
                        <a:t>Paternity</a:t>
                      </a:r>
                      <a:endParaRPr lang="sv-SE" dirty="0"/>
                    </a:p>
                  </a:txBody>
                  <a:tcPr/>
                </a:tc>
                <a:tc>
                  <a:txBody>
                    <a:bodyPr/>
                    <a:lstStyle/>
                    <a:p>
                      <a:pPr algn="ctr"/>
                      <a:r>
                        <a:rPr lang="sv-SE" dirty="0" smtClean="0"/>
                        <a:t>19.5</a:t>
                      </a:r>
                      <a:endParaRPr lang="sv-SE" dirty="0"/>
                    </a:p>
                  </a:txBody>
                  <a:tcPr/>
                </a:tc>
                <a:tc>
                  <a:txBody>
                    <a:bodyPr/>
                    <a:lstStyle/>
                    <a:p>
                      <a:pPr algn="ctr"/>
                      <a:r>
                        <a:rPr lang="nb-NO" dirty="0" smtClean="0"/>
                        <a:t>100% commercial</a:t>
                      </a:r>
                    </a:p>
                  </a:txBody>
                  <a:tcPr/>
                </a:tc>
              </a:tr>
              <a:tr h="337985">
                <a:tc>
                  <a:txBody>
                    <a:bodyPr/>
                    <a:lstStyle/>
                    <a:p>
                      <a:r>
                        <a:rPr lang="sv-SE" dirty="0" err="1" smtClean="0"/>
                        <a:t>Kinship</a:t>
                      </a:r>
                      <a:endParaRPr lang="sv-SE" dirty="0"/>
                    </a:p>
                  </a:txBody>
                  <a:tcPr/>
                </a:tc>
                <a:tc>
                  <a:txBody>
                    <a:bodyPr/>
                    <a:lstStyle/>
                    <a:p>
                      <a:pPr algn="ctr"/>
                      <a:r>
                        <a:rPr lang="nb-NO" dirty="0" smtClean="0"/>
                        <a:t>21.5</a:t>
                      </a:r>
                      <a:endParaRPr lang="sv-SE" dirty="0"/>
                    </a:p>
                  </a:txBody>
                  <a:tcPr/>
                </a:tc>
                <a:tc>
                  <a:txBody>
                    <a:bodyPr/>
                    <a:lstStyle/>
                    <a:p>
                      <a:pPr algn="ctr"/>
                      <a:r>
                        <a:rPr lang="nb-NO" dirty="0" smtClean="0"/>
                        <a:t>100% commerical</a:t>
                      </a:r>
                    </a:p>
                  </a:txBody>
                  <a:tcPr/>
                </a:tc>
              </a:tr>
              <a:tr h="337985">
                <a:tc>
                  <a:txBody>
                    <a:bodyPr/>
                    <a:lstStyle/>
                    <a:p>
                      <a:r>
                        <a:rPr lang="sv-SE" dirty="0" err="1" smtClean="0"/>
                        <a:t>Crime</a:t>
                      </a:r>
                      <a:r>
                        <a:rPr lang="sv-SE" dirty="0" smtClean="0"/>
                        <a:t> </a:t>
                      </a:r>
                      <a:r>
                        <a:rPr lang="sv-SE" dirty="0" err="1" smtClean="0"/>
                        <a:t>cases</a:t>
                      </a:r>
                      <a:endParaRPr lang="sv-SE" dirty="0"/>
                    </a:p>
                  </a:txBody>
                  <a:tcPr/>
                </a:tc>
                <a:tc>
                  <a:txBody>
                    <a:bodyPr/>
                    <a:lstStyle/>
                    <a:p>
                      <a:pPr algn="ctr"/>
                      <a:r>
                        <a:rPr lang="nb-NO" dirty="0" smtClean="0"/>
                        <a:t>16</a:t>
                      </a:r>
                      <a:endParaRPr lang="sv-SE" dirty="0"/>
                    </a:p>
                  </a:txBody>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nb-NO" dirty="0" smtClean="0"/>
                        <a:t>100% commerical</a:t>
                      </a:r>
                    </a:p>
                  </a:txBody>
                  <a:tcPr/>
                </a:tc>
              </a:tr>
              <a:tr h="337985">
                <a:tc>
                  <a:txBody>
                    <a:bodyPr/>
                    <a:lstStyle/>
                    <a:p>
                      <a:r>
                        <a:rPr lang="sv-SE" dirty="0" err="1" smtClean="0"/>
                        <a:t>Identification</a:t>
                      </a:r>
                      <a:endParaRPr lang="sv-SE" dirty="0"/>
                    </a:p>
                  </a:txBody>
                  <a:tcPr/>
                </a:tc>
                <a:tc>
                  <a:txBody>
                    <a:bodyPr/>
                    <a:lstStyle/>
                    <a:p>
                      <a:pPr algn="ctr"/>
                      <a:r>
                        <a:rPr lang="nb-NO" dirty="0" smtClean="0"/>
                        <a:t>16</a:t>
                      </a:r>
                      <a:endParaRPr lang="sv-SE" dirty="0"/>
                    </a:p>
                  </a:txBody>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nb-NO" dirty="0" smtClean="0"/>
                        <a:t>100% commerical</a:t>
                      </a:r>
                    </a:p>
                  </a:txBody>
                  <a:tcPr/>
                </a:tc>
              </a:tr>
              <a:tr h="337985">
                <a:tc>
                  <a:txBody>
                    <a:bodyPr/>
                    <a:lstStyle/>
                    <a:p>
                      <a:r>
                        <a:rPr lang="sv-SE" dirty="0" smtClean="0"/>
                        <a:t>DNA </a:t>
                      </a:r>
                      <a:r>
                        <a:rPr lang="sv-SE" dirty="0" err="1" smtClean="0"/>
                        <a:t>databasing</a:t>
                      </a:r>
                      <a:endParaRPr lang="sv-SE" dirty="0"/>
                    </a:p>
                  </a:txBody>
                  <a:tcPr/>
                </a:tc>
                <a:tc>
                  <a:txBody>
                    <a:bodyPr/>
                    <a:lstStyle/>
                    <a:p>
                      <a:pPr algn="ctr"/>
                      <a:r>
                        <a:rPr lang="nb-NO" dirty="0" smtClean="0"/>
                        <a:t>16.5</a:t>
                      </a:r>
                      <a:endParaRPr lang="sv-SE" dirty="0"/>
                    </a:p>
                  </a:txBody>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nb-NO" dirty="0" smtClean="0"/>
                        <a:t>100% commerical</a:t>
                      </a:r>
                    </a:p>
                  </a:txBody>
                  <a:tcPr/>
                </a:tc>
              </a:tr>
              <a:tr h="337985">
                <a:tc>
                  <a:txBody>
                    <a:bodyPr/>
                    <a:lstStyle/>
                    <a:p>
                      <a:r>
                        <a:rPr lang="sv-SE" dirty="0" err="1" smtClean="0"/>
                        <a:t>Zygosity</a:t>
                      </a:r>
                      <a:r>
                        <a:rPr lang="sv-SE" baseline="0" dirty="0" smtClean="0"/>
                        <a:t> of </a:t>
                      </a:r>
                      <a:r>
                        <a:rPr lang="sv-SE" baseline="0" dirty="0" err="1" smtClean="0"/>
                        <a:t>twins</a:t>
                      </a:r>
                      <a:endParaRPr lang="sv-SE" dirty="0"/>
                    </a:p>
                  </a:txBody>
                  <a:tcPr/>
                </a:tc>
                <a:tc>
                  <a:txBody>
                    <a:bodyPr/>
                    <a:lstStyle/>
                    <a:p>
                      <a:pPr algn="ctr"/>
                      <a:r>
                        <a:rPr lang="nb-NO" dirty="0" smtClean="0"/>
                        <a:t>16</a:t>
                      </a:r>
                      <a:endParaRPr lang="sv-SE" dirty="0"/>
                    </a:p>
                  </a:txBody>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nb-NO" dirty="0" smtClean="0"/>
                        <a:t>100% commerical</a:t>
                      </a:r>
                    </a:p>
                  </a:txBody>
                  <a:tcPr/>
                </a:tc>
              </a:tr>
              <a:tr h="502260">
                <a:tc>
                  <a:txBody>
                    <a:bodyPr/>
                    <a:lstStyle/>
                    <a:p>
                      <a:r>
                        <a:rPr lang="sv-SE" dirty="0" err="1" smtClean="0"/>
                        <a:t>Bonemarrow</a:t>
                      </a:r>
                      <a:r>
                        <a:rPr lang="sv-SE" dirty="0" smtClean="0"/>
                        <a:t> </a:t>
                      </a:r>
                      <a:r>
                        <a:rPr lang="sv-SE" dirty="0" err="1" smtClean="0"/>
                        <a:t>follow</a:t>
                      </a:r>
                      <a:r>
                        <a:rPr lang="sv-SE" baseline="0" dirty="0" smtClean="0"/>
                        <a:t> up</a:t>
                      </a:r>
                      <a:endParaRPr lang="sv-SE" dirty="0"/>
                    </a:p>
                  </a:txBody>
                  <a:tcPr/>
                </a:tc>
                <a:tc>
                  <a:txBody>
                    <a:bodyPr/>
                    <a:lstStyle/>
                    <a:p>
                      <a:pPr algn="ctr"/>
                      <a:r>
                        <a:rPr lang="nb-NO" dirty="0" smtClean="0"/>
                        <a:t>15</a:t>
                      </a:r>
                      <a:endParaRPr lang="sv-SE" dirty="0"/>
                    </a:p>
                  </a:txBody>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nb-NO" dirty="0" smtClean="0"/>
                        <a:t>75% commerical</a:t>
                      </a:r>
                    </a:p>
                  </a:txBody>
                  <a:tcPr/>
                </a:tc>
              </a:tr>
              <a:tr h="502789">
                <a:tc>
                  <a:txBody>
                    <a:bodyPr/>
                    <a:lstStyle/>
                    <a:p>
                      <a:r>
                        <a:rPr lang="sv-SE" dirty="0" err="1" smtClean="0"/>
                        <a:t>Diagnosis</a:t>
                      </a:r>
                      <a:r>
                        <a:rPr lang="sv-SE" baseline="0" dirty="0" smtClean="0"/>
                        <a:t> of </a:t>
                      </a:r>
                      <a:r>
                        <a:rPr lang="sv-SE" baseline="0" dirty="0" err="1" smtClean="0"/>
                        <a:t>genetic</a:t>
                      </a:r>
                      <a:r>
                        <a:rPr lang="sv-SE" baseline="0" dirty="0" smtClean="0"/>
                        <a:t> disorders</a:t>
                      </a:r>
                      <a:endParaRPr lang="sv-SE" dirty="0"/>
                    </a:p>
                  </a:txBody>
                  <a:tcPr/>
                </a:tc>
                <a:tc>
                  <a:txBody>
                    <a:bodyPr/>
                    <a:lstStyle/>
                    <a:p>
                      <a:pPr algn="ctr"/>
                      <a:r>
                        <a:rPr lang="nb-NO" dirty="0" smtClean="0"/>
                        <a:t>5</a:t>
                      </a:r>
                      <a:endParaRPr lang="sv-SE" dirty="0"/>
                    </a:p>
                  </a:txBody>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nb-NO" dirty="0" smtClean="0"/>
                        <a:t>25% commerical</a:t>
                      </a:r>
                    </a:p>
                  </a:txBody>
                  <a:tcPr/>
                </a:tc>
              </a:tr>
              <a:tr h="932768">
                <a:tc>
                  <a:txBody>
                    <a:bodyPr/>
                    <a:lstStyle/>
                    <a:p>
                      <a:r>
                        <a:rPr lang="sv-SE" dirty="0" err="1" smtClean="0"/>
                        <a:t>Other</a:t>
                      </a:r>
                      <a:r>
                        <a:rPr lang="sv-SE" dirty="0" smtClean="0"/>
                        <a:t> (</a:t>
                      </a:r>
                      <a:r>
                        <a:rPr lang="sv-SE" dirty="0" err="1" smtClean="0"/>
                        <a:t>Phenotyping</a:t>
                      </a:r>
                      <a:r>
                        <a:rPr lang="sv-SE" dirty="0" smtClean="0"/>
                        <a:t>, species determination </a:t>
                      </a:r>
                      <a:r>
                        <a:rPr lang="sv-SE" dirty="0" err="1" smtClean="0"/>
                        <a:t>etc</a:t>
                      </a:r>
                      <a:r>
                        <a:rPr lang="sv-SE" dirty="0" smtClean="0"/>
                        <a:t>)</a:t>
                      </a:r>
                      <a:endParaRPr lang="sv-SE" dirty="0"/>
                    </a:p>
                  </a:txBody>
                  <a:tcPr/>
                </a:tc>
                <a:tc>
                  <a:txBody>
                    <a:bodyPr/>
                    <a:lstStyle/>
                    <a:p>
                      <a:pPr algn="ctr"/>
                      <a:r>
                        <a:rPr lang="nb-NO" dirty="0" smtClean="0"/>
                        <a:t>15</a:t>
                      </a:r>
                      <a:endParaRPr lang="sv-SE" dirty="0"/>
                    </a:p>
                  </a:txBody>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nb-NO" dirty="0" smtClean="0"/>
                        <a:t>N/A</a:t>
                      </a:r>
                    </a:p>
                  </a:txBody>
                  <a:tcPr/>
                </a:tc>
              </a:tr>
            </a:tbl>
          </a:graphicData>
        </a:graphic>
      </p:graphicFrame>
    </p:spTree>
    <p:extLst>
      <p:ext uri="{BB962C8B-B14F-4D97-AF65-F5344CB8AC3E}">
        <p14:creationId xmlns="" xmlns:p14="http://schemas.microsoft.com/office/powerpoint/2010/main" val="390896336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Tittel 1"/>
          <p:cNvSpPr>
            <a:spLocks noGrp="1"/>
          </p:cNvSpPr>
          <p:nvPr>
            <p:ph type="title"/>
          </p:nvPr>
        </p:nvSpPr>
        <p:spPr/>
        <p:txBody>
          <a:bodyPr/>
          <a:lstStyle/>
          <a:p>
            <a:pPr algn="l" eaLnBrk="1" hangingPunct="1">
              <a:defRPr/>
            </a:pPr>
            <a:r>
              <a:rPr lang="nb-NO" sz="4000" dirty="0" smtClean="0">
                <a:solidFill>
                  <a:schemeClr val="accent5">
                    <a:lumMod val="75000"/>
                  </a:schemeClr>
                </a:solidFill>
              </a:rPr>
              <a:t>Marker systems – Additional </a:t>
            </a:r>
          </a:p>
        </p:txBody>
      </p:sp>
      <p:sp>
        <p:nvSpPr>
          <p:cNvPr id="36866" name="Plassholder for innhold 2"/>
          <p:cNvSpPr>
            <a:spLocks noGrp="1"/>
          </p:cNvSpPr>
          <p:nvPr>
            <p:ph idx="1"/>
          </p:nvPr>
        </p:nvSpPr>
        <p:spPr>
          <a:xfrm>
            <a:off x="450850" y="1822450"/>
            <a:ext cx="8229600" cy="4525963"/>
          </a:xfrm>
        </p:spPr>
        <p:txBody>
          <a:bodyPr/>
          <a:lstStyle/>
          <a:p>
            <a:pPr marL="0" indent="0" eaLnBrk="1" hangingPunct="1">
              <a:lnSpc>
                <a:spcPct val="90000"/>
              </a:lnSpc>
              <a:buNone/>
            </a:pPr>
            <a:endParaRPr lang="nb-NO" sz="2400" dirty="0"/>
          </a:p>
          <a:p>
            <a:pPr marL="0" indent="0" eaLnBrk="1" hangingPunct="1">
              <a:buNone/>
            </a:pPr>
            <a:endParaRPr lang="nb-NO" dirty="0" smtClean="0"/>
          </a:p>
        </p:txBody>
      </p:sp>
      <p:graphicFrame>
        <p:nvGraphicFramePr>
          <p:cNvPr id="3" name="Objekt 2"/>
          <p:cNvGraphicFramePr>
            <a:graphicFrameLocks noChangeAspect="1"/>
          </p:cNvGraphicFramePr>
          <p:nvPr>
            <p:extLst>
              <p:ext uri="{D42A27DB-BD31-4B8C-83A1-F6EECF244321}">
                <p14:modId xmlns="" xmlns:p14="http://schemas.microsoft.com/office/powerpoint/2010/main" val="3451436975"/>
              </p:ext>
            </p:extLst>
          </p:nvPr>
        </p:nvGraphicFramePr>
        <p:xfrm>
          <a:off x="7386004" y="274638"/>
          <a:ext cx="1565076" cy="1105853"/>
        </p:xfrm>
        <a:graphic>
          <a:graphicData uri="http://schemas.openxmlformats.org/presentationml/2006/ole">
            <p:oleObj spid="_x0000_s196610" name="Acrobat Document" r:id="rId4" imgW="10688040" imgH="7556400" progId="AcroExch.Document.11">
              <p:embed/>
            </p:oleObj>
          </a:graphicData>
        </a:graphic>
      </p:graphicFrame>
      <p:sp>
        <p:nvSpPr>
          <p:cNvPr id="7" name="Plassholder for innhold 2"/>
          <p:cNvSpPr txBox="1">
            <a:spLocks/>
          </p:cNvSpPr>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defTabSz="457200" rtl="0" eaLnBrk="0" fontAlgn="base" hangingPunct="0">
              <a:spcBef>
                <a:spcPct val="20000"/>
              </a:spcBef>
              <a:spcAft>
                <a:spcPct val="0"/>
              </a:spcAft>
              <a:buFont typeface="Arial" charset="0"/>
              <a:buChar char="•"/>
              <a:defRPr sz="3200" kern="1200">
                <a:solidFill>
                  <a:srgbClr val="003871"/>
                </a:solidFill>
                <a:latin typeface="+mn-lt"/>
                <a:ea typeface="+mn-ea"/>
                <a:cs typeface="+mn-cs"/>
              </a:defRPr>
            </a:lvl1pPr>
            <a:lvl2pPr marL="742950" indent="-285750" algn="l" defTabSz="457200" rtl="0" eaLnBrk="0" fontAlgn="base" hangingPunct="0">
              <a:spcBef>
                <a:spcPct val="20000"/>
              </a:spcBef>
              <a:spcAft>
                <a:spcPct val="0"/>
              </a:spcAft>
              <a:buFont typeface="Arial" charset="0"/>
              <a:buChar char="–"/>
              <a:defRPr sz="2800" kern="1200">
                <a:solidFill>
                  <a:srgbClr val="003871"/>
                </a:solidFill>
                <a:latin typeface="+mn-lt"/>
                <a:ea typeface="+mn-ea"/>
                <a:cs typeface="+mn-cs"/>
              </a:defRPr>
            </a:lvl2pPr>
            <a:lvl3pPr marL="1143000" indent="-228600" algn="l" defTabSz="457200" rtl="0" eaLnBrk="0" fontAlgn="base" hangingPunct="0">
              <a:spcBef>
                <a:spcPct val="20000"/>
              </a:spcBef>
              <a:spcAft>
                <a:spcPct val="0"/>
              </a:spcAft>
              <a:buFont typeface="Arial" charset="0"/>
              <a:buChar char="•"/>
              <a:defRPr sz="2400" kern="1200">
                <a:solidFill>
                  <a:srgbClr val="003871"/>
                </a:solidFill>
                <a:latin typeface="+mn-lt"/>
                <a:ea typeface="+mn-ea"/>
                <a:cs typeface="+mn-cs"/>
              </a:defRPr>
            </a:lvl3pPr>
            <a:lvl4pPr marL="1600200" indent="-228600" algn="l" defTabSz="457200" rtl="0" eaLnBrk="0" fontAlgn="base" hangingPunct="0">
              <a:spcBef>
                <a:spcPct val="20000"/>
              </a:spcBef>
              <a:spcAft>
                <a:spcPct val="0"/>
              </a:spcAft>
              <a:buFont typeface="Arial" charset="0"/>
              <a:buChar char="–"/>
              <a:defRPr sz="2000" kern="1200">
                <a:solidFill>
                  <a:srgbClr val="003871"/>
                </a:solidFill>
                <a:latin typeface="+mn-lt"/>
                <a:ea typeface="+mn-ea"/>
                <a:cs typeface="+mn-cs"/>
              </a:defRPr>
            </a:lvl4pPr>
            <a:lvl5pPr marL="2057400" indent="-228600" algn="l" defTabSz="457200" rtl="0" eaLnBrk="0" fontAlgn="base" hangingPunct="0">
              <a:spcBef>
                <a:spcPct val="20000"/>
              </a:spcBef>
              <a:spcAft>
                <a:spcPct val="0"/>
              </a:spcAft>
              <a:buFont typeface="Arial" charset="0"/>
              <a:buChar char="»"/>
              <a:defRPr sz="2000" kern="1200">
                <a:solidFill>
                  <a:srgbClr val="00387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eaLnBrk="1" hangingPunct="1">
              <a:lnSpc>
                <a:spcPct val="70000"/>
              </a:lnSpc>
              <a:buFontTx/>
              <a:buNone/>
            </a:pPr>
            <a:endParaRPr lang="nb-NO" sz="2800" dirty="0" smtClean="0"/>
          </a:p>
          <a:p>
            <a:pPr eaLnBrk="1" hangingPunct="1">
              <a:lnSpc>
                <a:spcPct val="70000"/>
              </a:lnSpc>
            </a:pPr>
            <a:endParaRPr lang="nb-NO" sz="2600" dirty="0" smtClean="0"/>
          </a:p>
          <a:p>
            <a:pPr eaLnBrk="1" hangingPunct="1">
              <a:lnSpc>
                <a:spcPct val="70000"/>
              </a:lnSpc>
            </a:pPr>
            <a:endParaRPr lang="nb-NO" sz="2600" dirty="0" smtClean="0"/>
          </a:p>
        </p:txBody>
      </p:sp>
      <p:sp>
        <p:nvSpPr>
          <p:cNvPr id="4" name="AutoShape 7" descr="Bildresultat för codis"/>
          <p:cNvSpPr>
            <a:spLocks noChangeAspect="1" noChangeArrowheads="1"/>
          </p:cNvSpPr>
          <p:nvPr/>
        </p:nvSpPr>
        <p:spPr bwMode="auto">
          <a:xfrm>
            <a:off x="155575" y="-144463"/>
            <a:ext cx="304800" cy="304801"/>
          </a:xfrm>
          <a:prstGeom prst="rect">
            <a:avLst/>
          </a:prstGeom>
          <a:noFill/>
          <a:extLst>
            <a:ext uri="{909E8E84-426E-40DD-AFC4-6F175D3DCCD1}">
              <a14:hiddenFill xmlns=""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nb-NO"/>
          </a:p>
        </p:txBody>
      </p:sp>
      <p:sp>
        <p:nvSpPr>
          <p:cNvPr id="9" name="Plassholder for innhold 2"/>
          <p:cNvSpPr txBox="1">
            <a:spLocks/>
          </p:cNvSpPr>
          <p:nvPr/>
        </p:nvSpPr>
        <p:spPr bwMode="auto">
          <a:xfrm>
            <a:off x="609600" y="17526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defTabSz="457200" rtl="0" eaLnBrk="0" fontAlgn="base" hangingPunct="0">
              <a:spcBef>
                <a:spcPct val="20000"/>
              </a:spcBef>
              <a:spcAft>
                <a:spcPct val="0"/>
              </a:spcAft>
              <a:buFont typeface="Arial" charset="0"/>
              <a:buChar char="•"/>
              <a:defRPr sz="3200" kern="1200">
                <a:solidFill>
                  <a:srgbClr val="003871"/>
                </a:solidFill>
                <a:latin typeface="+mn-lt"/>
                <a:ea typeface="+mn-ea"/>
                <a:cs typeface="+mn-cs"/>
              </a:defRPr>
            </a:lvl1pPr>
            <a:lvl2pPr marL="742950" indent="-285750" algn="l" defTabSz="457200" rtl="0" eaLnBrk="0" fontAlgn="base" hangingPunct="0">
              <a:spcBef>
                <a:spcPct val="20000"/>
              </a:spcBef>
              <a:spcAft>
                <a:spcPct val="0"/>
              </a:spcAft>
              <a:buFont typeface="Arial" charset="0"/>
              <a:buChar char="–"/>
              <a:defRPr sz="2800" kern="1200">
                <a:solidFill>
                  <a:srgbClr val="003871"/>
                </a:solidFill>
                <a:latin typeface="+mn-lt"/>
                <a:ea typeface="+mn-ea"/>
                <a:cs typeface="+mn-cs"/>
              </a:defRPr>
            </a:lvl2pPr>
            <a:lvl3pPr marL="1143000" indent="-228600" algn="l" defTabSz="457200" rtl="0" eaLnBrk="0" fontAlgn="base" hangingPunct="0">
              <a:spcBef>
                <a:spcPct val="20000"/>
              </a:spcBef>
              <a:spcAft>
                <a:spcPct val="0"/>
              </a:spcAft>
              <a:buFont typeface="Arial" charset="0"/>
              <a:buChar char="•"/>
              <a:defRPr sz="2400" kern="1200">
                <a:solidFill>
                  <a:srgbClr val="003871"/>
                </a:solidFill>
                <a:latin typeface="+mn-lt"/>
                <a:ea typeface="+mn-ea"/>
                <a:cs typeface="+mn-cs"/>
              </a:defRPr>
            </a:lvl3pPr>
            <a:lvl4pPr marL="1600200" indent="-228600" algn="l" defTabSz="457200" rtl="0" eaLnBrk="0" fontAlgn="base" hangingPunct="0">
              <a:spcBef>
                <a:spcPct val="20000"/>
              </a:spcBef>
              <a:spcAft>
                <a:spcPct val="0"/>
              </a:spcAft>
              <a:buFont typeface="Arial" charset="0"/>
              <a:buChar char="–"/>
              <a:defRPr sz="2000" kern="1200">
                <a:solidFill>
                  <a:srgbClr val="003871"/>
                </a:solidFill>
                <a:latin typeface="+mn-lt"/>
                <a:ea typeface="+mn-ea"/>
                <a:cs typeface="+mn-cs"/>
              </a:defRPr>
            </a:lvl4pPr>
            <a:lvl5pPr marL="2057400" indent="-228600" algn="l" defTabSz="457200" rtl="0" eaLnBrk="0" fontAlgn="base" hangingPunct="0">
              <a:spcBef>
                <a:spcPct val="20000"/>
              </a:spcBef>
              <a:spcAft>
                <a:spcPct val="0"/>
              </a:spcAft>
              <a:buFont typeface="Arial" charset="0"/>
              <a:buChar char="»"/>
              <a:defRPr sz="2000" kern="1200">
                <a:solidFill>
                  <a:srgbClr val="00387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lvl="2" eaLnBrk="1" hangingPunct="1">
              <a:lnSpc>
                <a:spcPct val="70000"/>
              </a:lnSpc>
              <a:buNone/>
            </a:pPr>
            <a:endParaRPr lang="nb-NO" dirty="0" smtClean="0">
              <a:solidFill>
                <a:srgbClr val="00B050"/>
              </a:solidFill>
            </a:endParaRPr>
          </a:p>
          <a:p>
            <a:pPr lvl="2" eaLnBrk="1" hangingPunct="1">
              <a:lnSpc>
                <a:spcPct val="70000"/>
              </a:lnSpc>
              <a:buNone/>
            </a:pPr>
            <a:r>
              <a:rPr lang="nb-NO" sz="2000" dirty="0" smtClean="0">
                <a:solidFill>
                  <a:srgbClr val="00B050"/>
                </a:solidFill>
              </a:rPr>
              <a:t>Examples</a:t>
            </a:r>
          </a:p>
          <a:p>
            <a:pPr lvl="2" eaLnBrk="1" hangingPunct="1">
              <a:lnSpc>
                <a:spcPct val="70000"/>
              </a:lnSpc>
              <a:buFont typeface="Wingdings" pitchFamily="2" charset="2"/>
              <a:buChar char="Ø"/>
            </a:pPr>
            <a:r>
              <a:rPr lang="sv-SE" sz="2000" i="1" dirty="0" smtClean="0">
                <a:solidFill>
                  <a:srgbClr val="00B050"/>
                </a:solidFill>
              </a:rPr>
              <a:t>IDFL</a:t>
            </a:r>
          </a:p>
          <a:p>
            <a:pPr lvl="2" eaLnBrk="1" hangingPunct="1">
              <a:lnSpc>
                <a:spcPct val="70000"/>
              </a:lnSpc>
              <a:buFont typeface="Wingdings" pitchFamily="2" charset="2"/>
              <a:buChar char="Ø"/>
            </a:pPr>
            <a:r>
              <a:rPr lang="sv-SE" sz="2000" i="1" dirty="0" err="1" smtClean="0">
                <a:solidFill>
                  <a:srgbClr val="00B050"/>
                </a:solidFill>
              </a:rPr>
              <a:t>YfilerPlus</a:t>
            </a:r>
            <a:endParaRPr lang="sv-SE" sz="2000" i="1" dirty="0" smtClean="0">
              <a:solidFill>
                <a:srgbClr val="00B050"/>
              </a:solidFill>
            </a:endParaRPr>
          </a:p>
          <a:p>
            <a:pPr lvl="2" eaLnBrk="1" hangingPunct="1">
              <a:lnSpc>
                <a:spcPct val="70000"/>
              </a:lnSpc>
              <a:buFont typeface="Wingdings" pitchFamily="2" charset="2"/>
              <a:buChar char="Ø"/>
            </a:pPr>
            <a:r>
              <a:rPr lang="sv-SE" sz="2000" i="1" dirty="0" smtClean="0">
                <a:solidFill>
                  <a:srgbClr val="00B050"/>
                </a:solidFill>
              </a:rPr>
              <a:t>ArgusX12</a:t>
            </a:r>
          </a:p>
          <a:p>
            <a:pPr lvl="2" eaLnBrk="1" hangingPunct="1">
              <a:lnSpc>
                <a:spcPct val="70000"/>
              </a:lnSpc>
              <a:buFont typeface="Wingdings" pitchFamily="2" charset="2"/>
              <a:buChar char="Ø"/>
            </a:pPr>
            <a:r>
              <a:rPr lang="sv-SE" sz="2000" i="1" dirty="0" err="1" smtClean="0">
                <a:solidFill>
                  <a:srgbClr val="00B050"/>
                </a:solidFill>
              </a:rPr>
              <a:t>HIDIonAmpliSeqIdentityPanel</a:t>
            </a:r>
            <a:endParaRPr lang="sv-SE" sz="2000" i="1" dirty="0" smtClean="0">
              <a:solidFill>
                <a:srgbClr val="00B050"/>
              </a:solidFill>
            </a:endParaRPr>
          </a:p>
          <a:p>
            <a:pPr lvl="2" eaLnBrk="1" hangingPunct="1">
              <a:lnSpc>
                <a:spcPct val="70000"/>
              </a:lnSpc>
              <a:buFont typeface="Wingdings" pitchFamily="2" charset="2"/>
              <a:buChar char="Ø"/>
            </a:pPr>
            <a:r>
              <a:rPr lang="sv-SE" sz="2000" i="1" dirty="0" smtClean="0">
                <a:solidFill>
                  <a:srgbClr val="00B050"/>
                </a:solidFill>
              </a:rPr>
              <a:t>Autosomal</a:t>
            </a:r>
          </a:p>
          <a:p>
            <a:pPr lvl="2" eaLnBrk="1" hangingPunct="1">
              <a:lnSpc>
                <a:spcPct val="70000"/>
              </a:lnSpc>
              <a:buFont typeface="Wingdings" pitchFamily="2" charset="2"/>
              <a:buChar char="Ø"/>
            </a:pPr>
            <a:r>
              <a:rPr lang="sv-SE" sz="2000" i="1" dirty="0" smtClean="0">
                <a:solidFill>
                  <a:srgbClr val="00B050"/>
                </a:solidFill>
              </a:rPr>
              <a:t>Y markers</a:t>
            </a:r>
          </a:p>
          <a:p>
            <a:pPr lvl="2" eaLnBrk="1" hangingPunct="1">
              <a:lnSpc>
                <a:spcPct val="70000"/>
              </a:lnSpc>
              <a:buFont typeface="Wingdings" pitchFamily="2" charset="2"/>
              <a:buChar char="Ø"/>
            </a:pPr>
            <a:r>
              <a:rPr lang="sv-SE" sz="2000" i="1" dirty="0" smtClean="0">
                <a:solidFill>
                  <a:srgbClr val="00B050"/>
                </a:solidFill>
              </a:rPr>
              <a:t>X markers</a:t>
            </a:r>
          </a:p>
          <a:p>
            <a:pPr lvl="2" eaLnBrk="1" hangingPunct="1">
              <a:lnSpc>
                <a:spcPct val="70000"/>
              </a:lnSpc>
              <a:buFont typeface="Wingdings" pitchFamily="2" charset="2"/>
              <a:buChar char="Ø"/>
            </a:pPr>
            <a:r>
              <a:rPr lang="sv-SE" sz="2000" i="1" dirty="0" err="1" smtClean="0">
                <a:solidFill>
                  <a:srgbClr val="00B050"/>
                </a:solidFill>
              </a:rPr>
              <a:t>Y-STRs</a:t>
            </a:r>
            <a:endParaRPr lang="sv-SE" sz="2000" i="1" dirty="0" smtClean="0">
              <a:solidFill>
                <a:srgbClr val="00B050"/>
              </a:solidFill>
            </a:endParaRPr>
          </a:p>
          <a:p>
            <a:pPr lvl="2" eaLnBrk="1" hangingPunct="1">
              <a:lnSpc>
                <a:spcPct val="70000"/>
              </a:lnSpc>
              <a:buFont typeface="Wingdings" pitchFamily="2" charset="2"/>
              <a:buChar char="Ø"/>
            </a:pPr>
            <a:r>
              <a:rPr lang="sv-SE" sz="2000" i="1" dirty="0" err="1" smtClean="0">
                <a:solidFill>
                  <a:srgbClr val="00B050"/>
                </a:solidFill>
              </a:rPr>
              <a:t>X-STRs</a:t>
            </a:r>
            <a:endParaRPr lang="sv-SE" sz="2000" i="1" dirty="0" smtClean="0">
              <a:solidFill>
                <a:srgbClr val="00B050"/>
              </a:solidFill>
            </a:endParaRPr>
          </a:p>
          <a:p>
            <a:pPr lvl="2" eaLnBrk="1" hangingPunct="1">
              <a:lnSpc>
                <a:spcPct val="70000"/>
              </a:lnSpc>
              <a:buFont typeface="Wingdings" pitchFamily="2" charset="2"/>
              <a:buChar char="Ø"/>
            </a:pPr>
            <a:r>
              <a:rPr lang="sv-SE" sz="2000" i="1" dirty="0" err="1" smtClean="0">
                <a:solidFill>
                  <a:srgbClr val="00B050"/>
                </a:solidFill>
              </a:rPr>
              <a:t>mtDNA</a:t>
            </a:r>
            <a:endParaRPr lang="sv-SE" sz="2000" i="1" dirty="0" smtClean="0">
              <a:solidFill>
                <a:srgbClr val="00B050"/>
              </a:solidFill>
            </a:endParaRPr>
          </a:p>
          <a:p>
            <a:pPr lvl="2" eaLnBrk="1" hangingPunct="1">
              <a:lnSpc>
                <a:spcPct val="70000"/>
              </a:lnSpc>
              <a:buFont typeface="Wingdings" pitchFamily="2" charset="2"/>
              <a:buChar char="Ø"/>
            </a:pPr>
            <a:r>
              <a:rPr lang="sv-SE" sz="2000" i="1" dirty="0" err="1" smtClean="0">
                <a:solidFill>
                  <a:srgbClr val="00B050"/>
                </a:solidFill>
              </a:rPr>
              <a:t>Hdplex</a:t>
            </a:r>
            <a:endParaRPr lang="sv-SE" sz="2000" i="1" dirty="0" smtClean="0">
              <a:solidFill>
                <a:srgbClr val="00B050"/>
              </a:solidFill>
            </a:endParaRPr>
          </a:p>
          <a:p>
            <a:pPr lvl="2" eaLnBrk="1" hangingPunct="1">
              <a:lnSpc>
                <a:spcPct val="70000"/>
              </a:lnSpc>
              <a:buNone/>
            </a:pPr>
            <a:endParaRPr lang="nb-NO" sz="2600" dirty="0" smtClean="0"/>
          </a:p>
          <a:p>
            <a:pPr eaLnBrk="1" hangingPunct="1">
              <a:lnSpc>
                <a:spcPct val="70000"/>
              </a:lnSpc>
            </a:pPr>
            <a:endParaRPr lang="nb-NO" sz="2600" dirty="0" smtClean="0"/>
          </a:p>
        </p:txBody>
      </p:sp>
    </p:spTree>
    <p:extLst>
      <p:ext uri="{BB962C8B-B14F-4D97-AF65-F5344CB8AC3E}">
        <p14:creationId xmlns="" xmlns:p14="http://schemas.microsoft.com/office/powerpoint/2010/main" val="39089633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9">
                                            <p:txEl>
                                              <p:pRg st="1" end="1"/>
                                            </p:txEl>
                                          </p:spTgt>
                                        </p:tgtEl>
                                        <p:attrNameLst>
                                          <p:attrName>style.visibility</p:attrName>
                                        </p:attrNameLst>
                                      </p:cBhvr>
                                      <p:to>
                                        <p:strVal val="visible"/>
                                      </p:to>
                                    </p:set>
                                    <p:animEffect transition="in" filter="fade">
                                      <p:cBhvr>
                                        <p:cTn id="7" dur="500"/>
                                        <p:tgtEl>
                                          <p:spTgt spid="9">
                                            <p:txEl>
                                              <p:pRg st="1" end="1"/>
                                            </p:txEl>
                                          </p:spTgt>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9">
                                            <p:txEl>
                                              <p:pRg st="2" end="2"/>
                                            </p:txEl>
                                          </p:spTgt>
                                        </p:tgtEl>
                                        <p:attrNameLst>
                                          <p:attrName>style.visibility</p:attrName>
                                        </p:attrNameLst>
                                      </p:cBhvr>
                                      <p:to>
                                        <p:strVal val="visible"/>
                                      </p:to>
                                    </p:set>
                                    <p:animEffect transition="in" filter="fade">
                                      <p:cBhvr>
                                        <p:cTn id="11" dur="500"/>
                                        <p:tgtEl>
                                          <p:spTgt spid="9">
                                            <p:txEl>
                                              <p:pRg st="2" end="2"/>
                                            </p:txEl>
                                          </p:spTgt>
                                        </p:tgtEl>
                                      </p:cBhvr>
                                    </p:animEffect>
                                  </p:childTnLst>
                                </p:cTn>
                              </p:par>
                            </p:childTnLst>
                          </p:cTn>
                        </p:par>
                        <p:par>
                          <p:cTn id="12" fill="hold">
                            <p:stCondLst>
                              <p:cond delay="1000"/>
                            </p:stCondLst>
                            <p:childTnLst>
                              <p:par>
                                <p:cTn id="13" presetID="10" presetClass="entr" presetSubtype="0" fill="hold" nodeType="afterEffect">
                                  <p:stCondLst>
                                    <p:cond delay="0"/>
                                  </p:stCondLst>
                                  <p:childTnLst>
                                    <p:set>
                                      <p:cBhvr>
                                        <p:cTn id="14" dur="1" fill="hold">
                                          <p:stCondLst>
                                            <p:cond delay="0"/>
                                          </p:stCondLst>
                                        </p:cTn>
                                        <p:tgtEl>
                                          <p:spTgt spid="9">
                                            <p:txEl>
                                              <p:pRg st="3" end="3"/>
                                            </p:txEl>
                                          </p:spTgt>
                                        </p:tgtEl>
                                        <p:attrNameLst>
                                          <p:attrName>style.visibility</p:attrName>
                                        </p:attrNameLst>
                                      </p:cBhvr>
                                      <p:to>
                                        <p:strVal val="visible"/>
                                      </p:to>
                                    </p:set>
                                    <p:animEffect transition="in" filter="fade">
                                      <p:cBhvr>
                                        <p:cTn id="15" dur="500"/>
                                        <p:tgtEl>
                                          <p:spTgt spid="9">
                                            <p:txEl>
                                              <p:pRg st="3" end="3"/>
                                            </p:txEl>
                                          </p:spTgt>
                                        </p:tgtEl>
                                      </p:cBhvr>
                                    </p:animEffect>
                                  </p:childTnLst>
                                </p:cTn>
                              </p:par>
                            </p:childTnLst>
                          </p:cTn>
                        </p:par>
                        <p:par>
                          <p:cTn id="16" fill="hold">
                            <p:stCondLst>
                              <p:cond delay="1500"/>
                            </p:stCondLst>
                            <p:childTnLst>
                              <p:par>
                                <p:cTn id="17" presetID="10" presetClass="entr" presetSubtype="0" fill="hold" nodeType="afterEffect">
                                  <p:stCondLst>
                                    <p:cond delay="0"/>
                                  </p:stCondLst>
                                  <p:childTnLst>
                                    <p:set>
                                      <p:cBhvr>
                                        <p:cTn id="18" dur="1" fill="hold">
                                          <p:stCondLst>
                                            <p:cond delay="0"/>
                                          </p:stCondLst>
                                        </p:cTn>
                                        <p:tgtEl>
                                          <p:spTgt spid="9">
                                            <p:txEl>
                                              <p:pRg st="4" end="4"/>
                                            </p:txEl>
                                          </p:spTgt>
                                        </p:tgtEl>
                                        <p:attrNameLst>
                                          <p:attrName>style.visibility</p:attrName>
                                        </p:attrNameLst>
                                      </p:cBhvr>
                                      <p:to>
                                        <p:strVal val="visible"/>
                                      </p:to>
                                    </p:set>
                                    <p:animEffect transition="in" filter="fade">
                                      <p:cBhvr>
                                        <p:cTn id="19" dur="500"/>
                                        <p:tgtEl>
                                          <p:spTgt spid="9">
                                            <p:txEl>
                                              <p:pRg st="4" end="4"/>
                                            </p:txEl>
                                          </p:spTgt>
                                        </p:tgtEl>
                                      </p:cBhvr>
                                    </p:animEffect>
                                  </p:childTnLst>
                                </p:cTn>
                              </p:par>
                            </p:childTnLst>
                          </p:cTn>
                        </p:par>
                        <p:par>
                          <p:cTn id="20" fill="hold">
                            <p:stCondLst>
                              <p:cond delay="2000"/>
                            </p:stCondLst>
                            <p:childTnLst>
                              <p:par>
                                <p:cTn id="21" presetID="10" presetClass="entr" presetSubtype="0" fill="hold" nodeType="afterEffect">
                                  <p:stCondLst>
                                    <p:cond delay="0"/>
                                  </p:stCondLst>
                                  <p:childTnLst>
                                    <p:set>
                                      <p:cBhvr>
                                        <p:cTn id="22" dur="1" fill="hold">
                                          <p:stCondLst>
                                            <p:cond delay="0"/>
                                          </p:stCondLst>
                                        </p:cTn>
                                        <p:tgtEl>
                                          <p:spTgt spid="9">
                                            <p:txEl>
                                              <p:pRg st="5" end="5"/>
                                            </p:txEl>
                                          </p:spTgt>
                                        </p:tgtEl>
                                        <p:attrNameLst>
                                          <p:attrName>style.visibility</p:attrName>
                                        </p:attrNameLst>
                                      </p:cBhvr>
                                      <p:to>
                                        <p:strVal val="visible"/>
                                      </p:to>
                                    </p:set>
                                    <p:animEffect transition="in" filter="fade">
                                      <p:cBhvr>
                                        <p:cTn id="23" dur="500"/>
                                        <p:tgtEl>
                                          <p:spTgt spid="9">
                                            <p:txEl>
                                              <p:pRg st="5" end="5"/>
                                            </p:txEl>
                                          </p:spTgt>
                                        </p:tgtEl>
                                      </p:cBhvr>
                                    </p:animEffect>
                                  </p:childTnLst>
                                </p:cTn>
                              </p:par>
                            </p:childTnLst>
                          </p:cTn>
                        </p:par>
                        <p:par>
                          <p:cTn id="24" fill="hold">
                            <p:stCondLst>
                              <p:cond delay="2500"/>
                            </p:stCondLst>
                            <p:childTnLst>
                              <p:par>
                                <p:cTn id="25" presetID="10" presetClass="entr" presetSubtype="0" fill="hold" nodeType="afterEffect">
                                  <p:stCondLst>
                                    <p:cond delay="0"/>
                                  </p:stCondLst>
                                  <p:childTnLst>
                                    <p:set>
                                      <p:cBhvr>
                                        <p:cTn id="26" dur="1" fill="hold">
                                          <p:stCondLst>
                                            <p:cond delay="0"/>
                                          </p:stCondLst>
                                        </p:cTn>
                                        <p:tgtEl>
                                          <p:spTgt spid="9">
                                            <p:txEl>
                                              <p:pRg st="6" end="6"/>
                                            </p:txEl>
                                          </p:spTgt>
                                        </p:tgtEl>
                                        <p:attrNameLst>
                                          <p:attrName>style.visibility</p:attrName>
                                        </p:attrNameLst>
                                      </p:cBhvr>
                                      <p:to>
                                        <p:strVal val="visible"/>
                                      </p:to>
                                    </p:set>
                                    <p:animEffect transition="in" filter="fade">
                                      <p:cBhvr>
                                        <p:cTn id="27" dur="500"/>
                                        <p:tgtEl>
                                          <p:spTgt spid="9">
                                            <p:txEl>
                                              <p:pRg st="6" end="6"/>
                                            </p:txEl>
                                          </p:spTgt>
                                        </p:tgtEl>
                                      </p:cBhvr>
                                    </p:animEffect>
                                  </p:childTnLst>
                                </p:cTn>
                              </p:par>
                            </p:childTnLst>
                          </p:cTn>
                        </p:par>
                        <p:par>
                          <p:cTn id="28" fill="hold">
                            <p:stCondLst>
                              <p:cond delay="3000"/>
                            </p:stCondLst>
                            <p:childTnLst>
                              <p:par>
                                <p:cTn id="29" presetID="10" presetClass="entr" presetSubtype="0" fill="hold" nodeType="afterEffect">
                                  <p:stCondLst>
                                    <p:cond delay="0"/>
                                  </p:stCondLst>
                                  <p:childTnLst>
                                    <p:set>
                                      <p:cBhvr>
                                        <p:cTn id="30" dur="1" fill="hold">
                                          <p:stCondLst>
                                            <p:cond delay="0"/>
                                          </p:stCondLst>
                                        </p:cTn>
                                        <p:tgtEl>
                                          <p:spTgt spid="9">
                                            <p:txEl>
                                              <p:pRg st="7" end="7"/>
                                            </p:txEl>
                                          </p:spTgt>
                                        </p:tgtEl>
                                        <p:attrNameLst>
                                          <p:attrName>style.visibility</p:attrName>
                                        </p:attrNameLst>
                                      </p:cBhvr>
                                      <p:to>
                                        <p:strVal val="visible"/>
                                      </p:to>
                                    </p:set>
                                    <p:animEffect transition="in" filter="fade">
                                      <p:cBhvr>
                                        <p:cTn id="31" dur="500"/>
                                        <p:tgtEl>
                                          <p:spTgt spid="9">
                                            <p:txEl>
                                              <p:pRg st="7" end="7"/>
                                            </p:txEl>
                                          </p:spTgt>
                                        </p:tgtEl>
                                      </p:cBhvr>
                                    </p:animEffect>
                                  </p:childTnLst>
                                </p:cTn>
                              </p:par>
                            </p:childTnLst>
                          </p:cTn>
                        </p:par>
                        <p:par>
                          <p:cTn id="32" fill="hold">
                            <p:stCondLst>
                              <p:cond delay="3500"/>
                            </p:stCondLst>
                            <p:childTnLst>
                              <p:par>
                                <p:cTn id="33" presetID="10" presetClass="entr" presetSubtype="0" fill="hold" nodeType="afterEffect">
                                  <p:stCondLst>
                                    <p:cond delay="0"/>
                                  </p:stCondLst>
                                  <p:childTnLst>
                                    <p:set>
                                      <p:cBhvr>
                                        <p:cTn id="34" dur="1" fill="hold">
                                          <p:stCondLst>
                                            <p:cond delay="0"/>
                                          </p:stCondLst>
                                        </p:cTn>
                                        <p:tgtEl>
                                          <p:spTgt spid="9">
                                            <p:txEl>
                                              <p:pRg st="8" end="8"/>
                                            </p:txEl>
                                          </p:spTgt>
                                        </p:tgtEl>
                                        <p:attrNameLst>
                                          <p:attrName>style.visibility</p:attrName>
                                        </p:attrNameLst>
                                      </p:cBhvr>
                                      <p:to>
                                        <p:strVal val="visible"/>
                                      </p:to>
                                    </p:set>
                                    <p:animEffect transition="in" filter="fade">
                                      <p:cBhvr>
                                        <p:cTn id="35" dur="500"/>
                                        <p:tgtEl>
                                          <p:spTgt spid="9">
                                            <p:txEl>
                                              <p:pRg st="8" end="8"/>
                                            </p:txEl>
                                          </p:spTgt>
                                        </p:tgtEl>
                                      </p:cBhvr>
                                    </p:animEffect>
                                  </p:childTnLst>
                                </p:cTn>
                              </p:par>
                            </p:childTnLst>
                          </p:cTn>
                        </p:par>
                        <p:par>
                          <p:cTn id="36" fill="hold">
                            <p:stCondLst>
                              <p:cond delay="4000"/>
                            </p:stCondLst>
                            <p:childTnLst>
                              <p:par>
                                <p:cTn id="37" presetID="10" presetClass="entr" presetSubtype="0" fill="hold" nodeType="afterEffect">
                                  <p:stCondLst>
                                    <p:cond delay="0"/>
                                  </p:stCondLst>
                                  <p:childTnLst>
                                    <p:set>
                                      <p:cBhvr>
                                        <p:cTn id="38" dur="1" fill="hold">
                                          <p:stCondLst>
                                            <p:cond delay="0"/>
                                          </p:stCondLst>
                                        </p:cTn>
                                        <p:tgtEl>
                                          <p:spTgt spid="9">
                                            <p:txEl>
                                              <p:pRg st="9" end="9"/>
                                            </p:txEl>
                                          </p:spTgt>
                                        </p:tgtEl>
                                        <p:attrNameLst>
                                          <p:attrName>style.visibility</p:attrName>
                                        </p:attrNameLst>
                                      </p:cBhvr>
                                      <p:to>
                                        <p:strVal val="visible"/>
                                      </p:to>
                                    </p:set>
                                    <p:animEffect transition="in" filter="fade">
                                      <p:cBhvr>
                                        <p:cTn id="39" dur="500"/>
                                        <p:tgtEl>
                                          <p:spTgt spid="9">
                                            <p:txEl>
                                              <p:pRg st="9" end="9"/>
                                            </p:txEl>
                                          </p:spTgt>
                                        </p:tgtEl>
                                      </p:cBhvr>
                                    </p:animEffect>
                                  </p:childTnLst>
                                </p:cTn>
                              </p:par>
                            </p:childTnLst>
                          </p:cTn>
                        </p:par>
                        <p:par>
                          <p:cTn id="40" fill="hold">
                            <p:stCondLst>
                              <p:cond delay="4500"/>
                            </p:stCondLst>
                            <p:childTnLst>
                              <p:par>
                                <p:cTn id="41" presetID="10" presetClass="entr" presetSubtype="0" fill="hold" nodeType="afterEffect">
                                  <p:stCondLst>
                                    <p:cond delay="0"/>
                                  </p:stCondLst>
                                  <p:childTnLst>
                                    <p:set>
                                      <p:cBhvr>
                                        <p:cTn id="42" dur="1" fill="hold">
                                          <p:stCondLst>
                                            <p:cond delay="0"/>
                                          </p:stCondLst>
                                        </p:cTn>
                                        <p:tgtEl>
                                          <p:spTgt spid="9">
                                            <p:txEl>
                                              <p:pRg st="10" end="10"/>
                                            </p:txEl>
                                          </p:spTgt>
                                        </p:tgtEl>
                                        <p:attrNameLst>
                                          <p:attrName>style.visibility</p:attrName>
                                        </p:attrNameLst>
                                      </p:cBhvr>
                                      <p:to>
                                        <p:strVal val="visible"/>
                                      </p:to>
                                    </p:set>
                                    <p:animEffect transition="in" filter="fade">
                                      <p:cBhvr>
                                        <p:cTn id="43" dur="500"/>
                                        <p:tgtEl>
                                          <p:spTgt spid="9">
                                            <p:txEl>
                                              <p:pRg st="10" end="10"/>
                                            </p:txEl>
                                          </p:spTgt>
                                        </p:tgtEl>
                                      </p:cBhvr>
                                    </p:animEffect>
                                  </p:childTnLst>
                                </p:cTn>
                              </p:par>
                            </p:childTnLst>
                          </p:cTn>
                        </p:par>
                        <p:par>
                          <p:cTn id="44" fill="hold">
                            <p:stCondLst>
                              <p:cond delay="5000"/>
                            </p:stCondLst>
                            <p:childTnLst>
                              <p:par>
                                <p:cTn id="45" presetID="10" presetClass="entr" presetSubtype="0" fill="hold" nodeType="afterEffect">
                                  <p:stCondLst>
                                    <p:cond delay="0"/>
                                  </p:stCondLst>
                                  <p:childTnLst>
                                    <p:set>
                                      <p:cBhvr>
                                        <p:cTn id="46" dur="1" fill="hold">
                                          <p:stCondLst>
                                            <p:cond delay="0"/>
                                          </p:stCondLst>
                                        </p:cTn>
                                        <p:tgtEl>
                                          <p:spTgt spid="9">
                                            <p:txEl>
                                              <p:pRg st="11" end="11"/>
                                            </p:txEl>
                                          </p:spTgt>
                                        </p:tgtEl>
                                        <p:attrNameLst>
                                          <p:attrName>style.visibility</p:attrName>
                                        </p:attrNameLst>
                                      </p:cBhvr>
                                      <p:to>
                                        <p:strVal val="visible"/>
                                      </p:to>
                                    </p:set>
                                    <p:animEffect transition="in" filter="fade">
                                      <p:cBhvr>
                                        <p:cTn id="47" dur="500"/>
                                        <p:tgtEl>
                                          <p:spTgt spid="9">
                                            <p:txEl>
                                              <p:pRg st="11" end="11"/>
                                            </p:txEl>
                                          </p:spTgt>
                                        </p:tgtEl>
                                      </p:cBhvr>
                                    </p:animEffect>
                                  </p:childTnLst>
                                </p:cTn>
                              </p:par>
                            </p:childTnLst>
                          </p:cTn>
                        </p:par>
                        <p:par>
                          <p:cTn id="48" fill="hold">
                            <p:stCondLst>
                              <p:cond delay="5500"/>
                            </p:stCondLst>
                            <p:childTnLst>
                              <p:par>
                                <p:cTn id="49" presetID="10" presetClass="entr" presetSubtype="0" fill="hold" nodeType="afterEffect">
                                  <p:stCondLst>
                                    <p:cond delay="0"/>
                                  </p:stCondLst>
                                  <p:childTnLst>
                                    <p:set>
                                      <p:cBhvr>
                                        <p:cTn id="50" dur="1" fill="hold">
                                          <p:stCondLst>
                                            <p:cond delay="0"/>
                                          </p:stCondLst>
                                        </p:cTn>
                                        <p:tgtEl>
                                          <p:spTgt spid="9">
                                            <p:txEl>
                                              <p:pRg st="12" end="12"/>
                                            </p:txEl>
                                          </p:spTgt>
                                        </p:tgtEl>
                                        <p:attrNameLst>
                                          <p:attrName>style.visibility</p:attrName>
                                        </p:attrNameLst>
                                      </p:cBhvr>
                                      <p:to>
                                        <p:strVal val="visible"/>
                                      </p:to>
                                    </p:set>
                                    <p:animEffect transition="in" filter="fade">
                                      <p:cBhvr>
                                        <p:cTn id="51" dur="2000"/>
                                        <p:tgtEl>
                                          <p:spTgt spid="9">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FHI Presentation_P Magnus">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FHI Presentation_P Magnus</Template>
  <TotalTime>16798</TotalTime>
  <Words>2094</Words>
  <Application>Microsoft Office PowerPoint</Application>
  <PresentationFormat>Bildspel på skärmen (4:3)</PresentationFormat>
  <Paragraphs>837</Paragraphs>
  <Slides>35</Slides>
  <Notes>33</Notes>
  <HiddenSlides>0</HiddenSlides>
  <MMClips>0</MMClips>
  <ScaleCrop>false</ScaleCrop>
  <HeadingPairs>
    <vt:vector size="6" baseType="variant">
      <vt:variant>
        <vt:lpstr>Tema</vt:lpstr>
      </vt:variant>
      <vt:variant>
        <vt:i4>1</vt:i4>
      </vt:variant>
      <vt:variant>
        <vt:lpstr>Serverprogram för OLE-inbäddning</vt:lpstr>
      </vt:variant>
      <vt:variant>
        <vt:i4>2</vt:i4>
      </vt:variant>
      <vt:variant>
        <vt:lpstr>Bildrubriker</vt:lpstr>
      </vt:variant>
      <vt:variant>
        <vt:i4>35</vt:i4>
      </vt:variant>
    </vt:vector>
  </HeadingPairs>
  <TitlesOfParts>
    <vt:vector size="38" baseType="lpstr">
      <vt:lpstr>FHI Presentation_P Magnus</vt:lpstr>
      <vt:lpstr>Acrobat Document</vt:lpstr>
      <vt:lpstr>MathType 5.0 Equation</vt:lpstr>
      <vt:lpstr>A summary of the 2016 ESWG paper challenge and questionnaire</vt:lpstr>
      <vt:lpstr>Agenda</vt:lpstr>
      <vt:lpstr>Introduction</vt:lpstr>
      <vt:lpstr>General – Summary </vt:lpstr>
      <vt:lpstr>General – Accreditation </vt:lpstr>
      <vt:lpstr>General – Subcontractor </vt:lpstr>
      <vt:lpstr>General – Subcontractor </vt:lpstr>
      <vt:lpstr>Marker systems</vt:lpstr>
      <vt:lpstr>Marker systems – Additional </vt:lpstr>
      <vt:lpstr>Sequencing</vt:lpstr>
      <vt:lpstr>Sequencing – Platforms </vt:lpstr>
      <vt:lpstr>Sequencing – Applications </vt:lpstr>
      <vt:lpstr>Statistical evaluation - Software</vt:lpstr>
      <vt:lpstr>Statistical evaluation – Report </vt:lpstr>
      <vt:lpstr>Statistical evaluation – Silent alleles</vt:lpstr>
      <vt:lpstr>Statistical evaluation – Mutations 1</vt:lpstr>
      <vt:lpstr>Statistical evaluation – Mutations 2</vt:lpstr>
      <vt:lpstr>Statistical evaluation – Rare alleles</vt:lpstr>
      <vt:lpstr>Statistical evaluation – Database unavailable</vt:lpstr>
      <vt:lpstr>Statistical evaluation – Theta/subpopulation corrections</vt:lpstr>
      <vt:lpstr>Statistical evaluation – Linkage</vt:lpstr>
      <vt:lpstr>Paper challenge</vt:lpstr>
      <vt:lpstr>Paper challenge – Part 1</vt:lpstr>
      <vt:lpstr>Paper challenge – Part 1</vt:lpstr>
      <vt:lpstr>Paper challenge – Part 1</vt:lpstr>
      <vt:lpstr>Paper challenge – Part 2</vt:lpstr>
      <vt:lpstr>Paper challenge – Part 2</vt:lpstr>
      <vt:lpstr>Paper challenge – Part 3</vt:lpstr>
      <vt:lpstr>Paper challenge – Part 3</vt:lpstr>
      <vt:lpstr>Paper challenge – Part 3</vt:lpstr>
      <vt:lpstr>Paper challenge – Part 4</vt:lpstr>
      <vt:lpstr>Paper challenge – Part 4</vt:lpstr>
      <vt:lpstr>What happens next year?</vt:lpstr>
      <vt:lpstr>Summary and discussion</vt:lpstr>
      <vt:lpstr>A summary of the 2016 ESWG paper challenge</vt:lpstr>
    </vt:vector>
  </TitlesOfParts>
  <Company>Nasjonalt folkehelseinstitutt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Nasjonalt folkehelseinstituttet</dc:title>
  <dc:creator>Sjef</dc:creator>
  <cp:lastModifiedBy>Daniel</cp:lastModifiedBy>
  <cp:revision>578</cp:revision>
  <cp:lastPrinted>2012-03-28T06:28:25Z</cp:lastPrinted>
  <dcterms:created xsi:type="dcterms:W3CDTF">2012-05-04T05:48:21Z</dcterms:created>
  <dcterms:modified xsi:type="dcterms:W3CDTF">2016-09-07T14:45:57Z</dcterms:modified>
</cp:coreProperties>
</file>